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7"/>
    <p:restoredTop sz="86433"/>
  </p:normalViewPr>
  <p:slideViewPr>
    <p:cSldViewPr snapToGrid="0" snapToObjects="1">
      <p:cViewPr varScale="1">
        <p:scale>
          <a:sx n="48" d="100"/>
          <a:sy n="48" d="100"/>
        </p:scale>
        <p:origin x="72" y="26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23:44.6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8943 6756 0,'18'0'31,"17"-18"-15,-18 18-16,36-18 16,-17 18-16,17 0 15,52-17-15,-34 17 16,17 0-16,106-18 16,-88 18-16,141-17 15,-124 17-15,19 0 0,87 0 16,-106 0-1,107 17-15,-125-17 16,107 18 0,-106-18-16,-18 17 0,0-17 15,-17 0-15,-18-17 0,35-1 16,-70 18-16,-36 0 31,-17-17-31</inkml:trace>
  <inkml:trace contextRef="#ctx0" brushRef="#br0" timeOffset="1946.9556">12841 6720 0,'18'0'62,"17"0"-46,-17 0-16,35-17 16,-18 17-16,18 0 15,-18 0-15,36-18 16,-18 18-16,-1 0 16,1 0-16,0 0 0,18-17 15,70 17 1,-70-18-16,-19 18 0,19 0 0,35 0 15,-36-18 1,-17 18-16,0 0 0,0 0 16,0 0-16,53 0 15,-53 0-15,70 0 16,-70 0-16,71 0 16,-54-17-16,-17 17 15,18 0-15,-1 0 0,54-18 16,-54 18-16,54 0 15,-54 0-15,1 0 16,-18-18-16,88 18 16,-71 0-16,72-17 15,-72-1-15,1 18 0,-1-18 16,1 18-16,-1 0 16,71 0-16,-70 0 15,52-17 1,-70 17-16,53 0 15,-71 0-15,-17-18 0,0 18 16,-1 0-16,-34-18 16,-1 18-16,0 0 0,-17 0 15</inkml:trace>
  <inkml:trace contextRef="#ctx0" brushRef="#br0" timeOffset="11221.6531">23883 4304 0,'0'0'0,"0"-18"15,18 1-15,-18-1 16,0 0-1,-18 18 17,18 18-17,0 0-15,18 17 16,-18 53 0,17-17-16,1 52 15,0-52-15,-1 70 16,1-71-16,17 36 15,-17-53-15,-1 0 0,1 35 16,0-53-16,-18 1 16,0-19-16,0 19 15,17-36-15,-17 17 16,-17-34-16</inkml:trace>
  <inkml:trace contextRef="#ctx0" brushRef="#br0" timeOffset="11833.2795">24553 4410 0,'0'0'16,"0"-18"-16,-17 36 15,17-1 1,0 1-16,0 0 16,0-1-1,17-17 1,-17-17 0,0-1-16,0 0 15,-17 18 1,34 0 46</inkml:trace>
  <inkml:trace contextRef="#ctx0" brushRef="#br0" timeOffset="12333.9381">24659 4957 0,'0'0'16,"0"-18"-1,-17 18-15,-1 0 16,0 18-1,18-1-15,0 1 16,18-18 0,0 0-1,-1-18-15,1 1 16,-18-1-16,17 18 16,-17-18-16,-17 1 15,-1 17-15,1 0 31,17 17-31,0 1 16,0 0 0,17-18-16</inkml:trace>
  <inkml:trace contextRef="#ctx0" brushRef="#br0" timeOffset="12701.85">25012 4145 0,'0'-35'15,"0"70"-15,0-88 0,0 71 16,0 17 0,18 18-16,-18 106 15,17-53-15,1-18 16,0 18-16,-1-18 0,18 0 15,-17-17-15,17-18 0,1-1 0,-19-16 16,19 17 0,-19-36-16,1-17 0</inkml:trace>
  <inkml:trace contextRef="#ctx0" brushRef="#br0" timeOffset="24913.308">15134 13847 0,'0'17'16,"-17"-17"-16,17-17 31,35 17-15,-18 0-16,54 17 15,-18-17 1,0 0-16,17 0 16,19 0-16,-1-17 0,88 17 15,-88-18-15,53 18 16,-88 0-16,0 0 15,-17 0-15,-1 0 16</inkml:trace>
  <inkml:trace contextRef="#ctx0" brushRef="#br0" timeOffset="27118.1932">9648 15293 0,'18'0'47,"0"0"-32,17 0 1,-17 0-16,-1 0 0,1 0 16,0-18-16,17 18 0,0 0 15,53 0-15,-52-17 16,69 17-16,-52 0 16,-17 0-16,17 0 15,-1 0-15,-16 17 0,70-17 16,-71 18-16,71-18 15,-36 0-15,36 18 16,-53-18-16,18 0 16,-19 0-16,90 0 15,-72 0-15,1 0 16,-18 0-16,17 0 0,54 0 16,-54 0-16,1 17 15,-18-17-15,0 0 0,17 0 16,-17 0-16,53 18 15,-53-18-15,17 0 0,54-18 16,-71 18 0,17 0-16,-17 0 0,0 18 15,-18-18-15,54 0 16,-54 17-16,0 1 16</inkml:trace>
  <inkml:trace contextRef="#ctx0" brushRef="#br0" timeOffset="37088.2195">23989 11465 0,'0'18'31,"0"17"-15,0 0-16,35 54 16,-35-36-16,18 0 0,-1 17 15,1 89-15,0-89 16,-1 19-16,-17-1 0,18 53 15,0-88-15,-1 17 16,-17-34 0,0-19-16,0 1 15,0-36 1</inkml:trace>
  <inkml:trace contextRef="#ctx0" brushRef="#br0" timeOffset="37593.4138">24553 11765 0,'18'0'63,"-36"0"-16,18-17 31,18 17-78</inkml:trace>
  <inkml:trace contextRef="#ctx0" brushRef="#br0" timeOffset="37977.3566">24606 12206 0,'0'18'16,"18"-18"-16,-18 17 0,18 1 16,-1 0 15,-17-36 0,0 0-15,-17 1-16,17-1 15,0 36 17,0-1-17,0 1 1,0-36 0</inkml:trace>
  <inkml:trace contextRef="#ctx0" brushRef="#br0" timeOffset="38322.0952">24977 11553 0,'0'53'32,"0"0"-32,17-17 15,-17 34-15,18-17 0,0 88 16,-1-70-16,1-1 16,0 54-16,-1-71 15,1 0-15,-1 17 16,-17-35-16,18 1 15,-18-19-15,18 1 16,-18-36 0,0-35-1</inkml:trace>
  <inkml:trace contextRef="#ctx0" brushRef="#br0" timeOffset="38727.9511">25823 11624 0,'-17'0'15,"34"0"-15,-52 18 0,-35 17 16,17-17-16,17-1 15,1 1-15,-18 17 0,-53 0 16,53-17-16,-52 35 16,69-35-1,1-1-15,-18 19 0,35-19 16,18 18 0,0-17-16,18 17 15,0-17-15,17 17 16,0-17-16,-17 17 15,17-17-15,18 17 0,53 0 16,-53-17-16,17 0 16,1-1-16,-18 1 0,0 0 15,-18-1-15,18 1 16,-35 0-16,-18-1 0</inkml:trace>
  <inkml:trace contextRef="#ctx0" brushRef="#br0" timeOffset="56473.8829">1111 11536 0,'18'0'47,"17"0"-31,0 0-16,18 0 16,-17 0-16,69 0 15,-52 0-15,0 0 16,0 0-16,18-18 0,35 18 15,-36 0-15,18-17 16,-52 17-16,-1 0 16,-17 0-16,-1 0 0,-17-18 15,-17 18 1,-1-18-16</inkml:trace>
  <inkml:trace contextRef="#ctx0" brushRef="#br0" timeOffset="56795.7905">1711 11201 0,'0'17'15,"35"1"1,-17-18-16,35 18 15,88-1 1,-35 19 0,-53-19-16,35 18 15,-35-17-15,-36 0 0,36 17 16,-53-17 0,-17-1-1,-54 19 1,36-19-16,-18 1 0,-53 35 15,53-18-15,18 0 16,0 1-16</inkml:trace>
  <inkml:trace contextRef="#ctx0" brushRef="#br0" timeOffset="58082.0929">1217 4621 0,'18'0'31,"-1"18"-31,1-18 16,17 18 0,36-18-16,-36 0 15,71-18-15,-35 0 16,70 1-16,-53-1 15,35 0-15,-70 1 16,35-1 0,-52 18-16,-19 0 0,1 0 15,-18-17-15</inkml:trace>
  <inkml:trace contextRef="#ctx0" brushRef="#br0" timeOffset="58398.0903">1976 4269 0,'17'0'32,"18"35"-17,1-35-15,52 35 16,-53-17-16,1-1 0,52 19 15,-35-19-15,-18-17 16,18 18-16,-36 0 16,19-18-16,-1 17 15,-35 1-15,-53 35 16,18-36-16,0 19 16,-1-1-16,1-17 15,0 17-15,-1-17 0,1 35 16,18-36-16,-1-17 15</inkml:trace>
  <inkml:trace contextRef="#ctx0" brushRef="#br0" timeOffset="127757.8622">29528 4480 0,'17'-17'15,"-17"-1"-15,18 0 16,-18 1-16,0-19 15,0 19-15,-18-18 16,-17 17 0,-18 0-1,18 18-15,-18 0 0,-35 18 16,-1 35 0,54-18-16,17 0 15,-17 36 1,35-18-16,18 17 0,-1-34 15,36 34-15,-17-52 16,34 0-16,-35-18 16,36-18-1,-53 0-15,17-35 16,-17 18-16,-18 0 16,0-1-16,0 1 0,17-18 0,-17-17 15,0 52-15,0 0 16,0 1-16,18 17 15,-18 53 1,18-18-16,-1 88 16,1-70-16,-18 18 0,17 0 15,-17-1-15,0 1 0,18-18 16,-18 52-16,0-52 16,18 0-1,-18-35-15,0-1 0</inkml:trace>
  <inkml:trace contextRef="#ctx0" brushRef="#br0" timeOffset="128347.9213">30039 4480 0,'0'-17'0,"0"34"0,0-52 15,0 17-15,-18 1 0,1-1 16,-19 0 0,19 18-16,-1 0 15,-17 18-15,17 35 16,1-35-16,17 17 16,0 0-16,0 0 0,17 18 15,1-35-15,17 17 16,-17-35-16,35 0 15,-36 0-15,1-53 16,0 36 0,-18-36-16,0 18 15,0 17-15,-18-17 0,18-1 16,0 19-16,0-1 16,0 36-1,0 70 1,0-53-16,18 89 15,-18-71-15,17 52 16,1-52-16,-18-17 16,18 34-16,-18-52 0,0 17 15,0-17 1</inkml:trace>
  <inkml:trace contextRef="#ctx0" brushRef="#br0" timeOffset="128691.5075">30445 4674 0,'0'-17'16,"-18"17"-16,0 0 15,18 17 1,0 19-16,0-19 16,0 1-16,18 17 15,0-35-15,-1 18 16,1-18-16,0-18 16,-18 1-16,0-19 15,0 19-15,-18-1 16,18 0-16,-35 1 15,17 17 1</inkml:trace>
  <inkml:trace contextRef="#ctx0" brushRef="#br0" timeOffset="128957.8387">30886 4251 0,'-18'35'16,"0"71"-16,-34 18 15,16-54-15,-17 71 16,36-70-16,-1-1 15,-17 36 1,35-71-16,-18 1 0,18 17 16,-18-18-1,1-17 1</inkml:trace>
  <inkml:trace contextRef="#ctx0" brushRef="#br0" timeOffset="129266.1224">31027 4851 0,'0'0'15,"17"-18"-15,-17 36 16,0-1-1,0 1-15,18 0 16,-18-1-16,35 1 16,-17 0-16,17-36 15,-17 0 1,-18-35-16,0 36 16,-18-36-1,1 35-15,-19 1 16,1 17-16</inkml:trace>
  <inkml:trace contextRef="#ctx0" brushRef="#br0" timeOffset="135254.7616">24042 13705 0,'17'0'0,"1"18"16,0 53-1,-1-18-15,1 52 16,0-34 0,-18-18-16,17 0 0,-17 53 15,0-53-15,0-18 16,0 0-16,0-17 0,18 17 16,0-35-1,-1-53-15</inkml:trace>
  <inkml:trace contextRef="#ctx0" brushRef="#br0" timeOffset="135481.8408">24518 13864 0,'-35'18'16,"0"-1"-16,-54 19 15,54-1 1,-53 18-16,53-35 15,-1 34-15,36-16 16,0-19-16,36 19 0,34-1 16,-35-17-16,18-1 15,36 1 1,-37 0-16,1-1 16,-17-17-16</inkml:trace>
  <inkml:trace contextRef="#ctx0" brushRef="#br0" timeOffset="135737.4962">24800 14058 0,'71'-17'15,"-142"34"-15,177-52 0,-35 35 16,-36 0-16,-17 0 0,17 0 16,-17 0-16</inkml:trace>
  <inkml:trace contextRef="#ctx0" brushRef="#br0" timeOffset="135871.0711">24888 14182 0,'36'17'16,"-1"1"-16,0-18 0,1 18 16,-1-18-16,0 0 15,0-18-15</inkml:trace>
  <inkml:trace contextRef="#ctx0" brushRef="#br0" timeOffset="136161.1669">25453 13899 0,'18'18'15,"-18"17"-15,17-17 0,1 70 16,-1-35-16,1-18 16,-18 18-16,18-17 15,-1 34-15,1-35 16,0 18-16,-18-35 15,17-18 1</inkml:trace>
  <inkml:trace contextRef="#ctx0" brushRef="#br0" timeOffset="136478.0085">25841 14041 0,'0'0'0,"-18"0"16,-17 17 0,35 18-16,0-17 0,-18 53 15,54-1 1,-19-52-16,19 35 16,-1-53-16,0 17 15,0-17-15,1 0 16,-1-17-16,0-1 0,1-35 15,-19 36-15,-17-54 16,0 53-16,-53-52 16,36 52-16,-19 1 15,-17-1-15,36 0 16,-18 36-16,17-18 16</inkml:trace>
  <inkml:trace contextRef="#ctx0" brushRef="#br0" timeOffset="136800.2674">26335 14041 0,'-18'17'16,"36"-34"-16,-36 52 0,18-18 15,-17 54 1,17-36-16,0 1 0,0-1 16,17 0-16,1 0 0,0-17 15,17 0-15,18-1 16,-18-17-16,0 0 0,53-35 16,-52 0-16,-1-36 15,-17 36-15,-18-36 16,-18 36-1,-53-18-15,36 36 16,-18 17-16,0 0 16</inkml:trace>
  <inkml:trace contextRef="#ctx0" brushRef="#br0" timeOffset="141428.5732">29439 5697 0,'-17'-17'16,"34"17"0,19-18-1,-1 18-15,18 0 16,17 0-16,19 0 0,105-18 16,-89 18-16,160-17 15,-124-1-15,18 18 16,141-17-16,-159 17 15,0 0-15,53 0 16,-141 0-16,0 0 0</inkml:trace>
  <inkml:trace contextRef="#ctx0" brushRef="#br0" timeOffset="145247.3003">24077 14834 0,'18'0'16,"35"-17"0,0 17-16,70-18 15,-52 18-15,123 0 16,-71-18-16,142 18 15,-107 0-15,142-17 16,-141 17 0,176 0-16,-176 0 15,158 0-15,-175 0 16,34 0-16,-123 0 16,0 17-1,-71-17-15</inkml:trace>
  <inkml:trace contextRef="#ctx0" brushRef="#br0" timeOffset="207166.0018">30656 6562 0,'18'-18'0,"0"-35"15,-18 35-15,0 1 16,0-18 0,-18 17-16,0 0 0,1 1 15,-19 17-15,-34-18 16,35 18-16,-36 35 15,36 1-15,0 16 16,17-16-16,18-1 0,0 0 16,0 36-16,18-36 15,-1-17-15,1-1 16,17 1-16,18-18 16,18 0-16,-54-18 15,18 1-15,1-36 16,-19 18-16,1-1 15,-18 19-15,18-19 0,-18 1 16,0 17-16,0 1 16,0 52-1,0 0-15,0 71 16,17-53-16,-17 0 16,18 53-1,0-53-15,-1 35 16,1-53-16,-18 1 0,0-19 15,18 18-15</inkml:trace>
  <inkml:trace contextRef="#ctx0" brushRef="#br0" timeOffset="207598.8008">31115 6350 0,'-35'0'15,"70"0"-15,-88 0 0,0 53 16,36-18-16,17 0 16,-18 1-16,18-1 0,18 0 15,-1 1-15,1-19 0,17 19 16,0-36-16,1 0 15,-1 0-15,-17-36 16,-1 19-16,1-54 16,-1 53-1,-17-70-15,0 53 16,0 0-16,0 17 16,0 0-16,0 36 15,0 35-15,0-18 16,0 53-16,18-35 15,-18 53-15,18-53 16,-1 35 0,-17-52-16,18-1 0,0 18 15,-18-36-15,17 1 16</inkml:trace>
  <inkml:trace contextRef="#ctx0" brushRef="#br0" timeOffset="208278.4022">31627 6703 0,'17'0'16,"1"0"62</inkml:trace>
  <inkml:trace contextRef="#ctx0" brushRef="#br0" timeOffset="208750.4309">32085 6421 0,'0'0'0,"0"-53"0,-17 35 16,-1 0-16,18 1 0,-18-1 16,-17 18-16,17 0 15,-17 18-15,17 17 16,18 0-16,-17 1 15,17-1-15,17 0 0,1 18 16,0-18-16,17 1 16,-17-19-16,-1-17 15,19-17-15,-19-1 16,18-35 0,-17 35-16,0-52 15,-1 35-15,-17-18 16,0 35-16,0 0 0,0 36 15,0 35 1,0-18 0,0 89-16,18-71 15,-18 0-15,18 17 0,-18-17 16,17 0-16,1-18 0,0 18 16,-18-18-16,17-17 0,-17 17 15,-17-35-15</inkml:trace>
  <inkml:trace contextRef="#ctx0" brushRef="#br0" timeOffset="212681.7503">27464 14305 0,'17'0'16,"36"0"0,0 0-16,0 0 15,18 0-15,-1 0 0,1 0 16,17 0-16,0 0 0,-17 0 15,52-17-15,-70 17 16,-18 0-16,1 0 16</inkml:trace>
  <inkml:trace contextRef="#ctx0" brushRef="#br0" timeOffset="213020.5998">27869 14058 0,'-17'0'16,"-1"0"-16,-52 18 15,17-1-15,17 1 16,-16 0-16,-1-1 0,0 1 16,17 0-16,1-1 15,17 1-15,1 35 16,17-35-16,53 52 16,-18-35-16,71 1 15,0 17-15,-36-36 16,36 1-1</inkml:trace>
  <inkml:trace contextRef="#ctx0" brushRef="#br0" timeOffset="263118.4587">30745 7426 0,'0'18'0,"17"-18"15,1 0-15,0 17 16,-1 1-16,-17 0 16,35 17-1,-35-18-15,0 1 0,18 0 16,0-18-16,-1-18 15,1 0-15,17-34 16,-17 16-16,0 1 16,-1 17-16,1 18 15,-1 0-15,36 0 16,-35 18-16,35 17 16,-35-17-1,17-18-15,-18 18 0,19-18 16,-19 17-16,1-17 0,17 0 15,1 0-15,-1 0 16,18-35 0,0 0-16,-36 35 15,36-36-15,-35 36 16,17 0-16,-17 0 16,17 18-16,-17-18 15,17 18 1,-17-1-16,17-17 0,53 0 15,-35 0-15,0 0 16,0-17-16,17 17 0,-17-18 16,36 0-16,-54 18 15,18 0-15,-36 0 16,1 0-16,0 18 16,17-18-1</inkml:trace>
  <inkml:trace contextRef="#ctx0" brushRef="#br0" timeOffset="296490.607">2910 5468 0,'18'0'16,"0"-18"0,-1 18-16,1-17 15,-18-1 1,18 18-16,-1 0 78,1 0-62,0 0-16,-1 0 15,1 18-15,17-18 16,-17 0-16,-1 0 16,36 0-1,-35 0-15,17 0 0,36 0 16,-36 0-16,0-18 15,1 18-15,-1 0 0,0 0 16,36 0-16,-18 18 16,35-18-1,-35 0-15,70 0 16,-70 0-16,0 0 0,0 0 16,0 0-16,35-18 15,-35 18-15,-18 0 0,18 18 16,0-18-16,0 0 15,0 0-15,70 0 16,-70 0-16,18 0 0,-18 0 16,17 0-16,71-18 15,-70 18-15,-18 0 0,17-17 16,-17 17-16,71 0 16,-54 0-16,72 0 15,-72 0-15,71 17 16,-70-17-1,-18 0-15,17 18 0,54-18 16,-54 17-16,1-17 0,52 0 16,-35 18-1,-17-18-15,17 0 0,-17 0 16,17 0-16,71-18 16,-106 18-16,88-17 15,-88 17-15,70-18 16,1 18-1,-54-17-15,1 17 0,52 0 16,-35 0-16,-17 0 16,105-18-16,-105 18 15,17-18-15,53 18 16,-70-17-16,-1 17 16,19-18-16,69 0 15,-87 18-15,17 0 0,71 0 16,-89 0-16,1 0 15,-1 0-15,-17 18 0,18-18 16,35 18 0,-53-18-16,35 17 15,-53-17-15,18 18 16,-35-18-16,-1 18 16</inkml:trace>
  <inkml:trace contextRef="#ctx0" brushRef="#br0" timeOffset="303708.2775">3069 6015 0,'-35'18'15,"70"-36"-15,-88 53 0,36-17 16,-19 17-16,19 0 0,-19 1 0,19-1 16,17 18-16,-35 70 15,35-52-15,0 17 0,-18 106 16,0-70-16,-17 140 16,17-123-1,-17 159-15,17-141 16,-17 141-16,17-142 15,1 125-15,-1-125 16,1-16-16,17 16 16,-18-17-16,18 18 0,0 123 15,35-35 1,-17-141-16,17 71 16,-35-107-16,35 54 15,-17-19-15,0-52 16,-18 0-16,17 18 15,-17-36-15,36-17 16,-36-1-16,17-17 16,1 0-16,-18-17 15,0-1-15</inkml:trace>
  <inkml:trace contextRef="#ctx0" brushRef="#br0" timeOffset="303998.1521">2434 10231 0,'0'0'16,"-17"0"-16,34 0 16,1 17-16,17 1 15,36 35 1,-36 0-16,0-18 0,0 0 15,-17 1-15,17-1 0,-17-18 16,17 1-16,-17-18 16,0 0-16,-1-35 15,36-36 1,-35 18-16,-1 0 0,36-52 16,-35 69-16,0 1 15,17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7:39.8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17022 2381 0,'17'0'15,"-17"36"1,0-19 0,18 18-16,-18 1 0,17-1 0,19 18 15,-1-18-15,18 18 16,-18-35 0,18-1-16,53 19 15,-53-36-15,0 0 0,17-18 16,54-17-16,-54 17 15,36-17 1,-35 0-16,-36 35 0,0-18 16,-17 18-16,0-18 15,17-17-15,-17 17 16,-18-17-16,0 17 16,0-17-16,0 18 15</inkml:trace>
  <inkml:trace contextRef="#ctx0" brushRef="#br0" timeOffset="267.1262">17974 2275 0,'18'0'16,"-1"0"-1,19-17-15,-19-1 16,19 18-16,-1-17 0,-18 17 15,19 0-15,-1-18 16,0 18-16,-17 0 16,-18 18-16,18-18 15,-18 35-15,-18 0 16,0 0-16,18-17 16,-17 17-16,17-17 15,-18 0 1,18-1-16</inkml:trace>
  <inkml:trace contextRef="#ctx0" brushRef="#br0" timeOffset="960.2863">16810 2434 0,'0'-17'0,"18"17"15,17-36 1,-18 19-16,36-54 16,-17 53-16,-19-17 0,19 18 15,-1-19-15,-18 19 0,19-19 16,-19 36-16,-17 18 15,18 17 1,-18 1 0,35-1-16,-17-18 15,17 1-15</inkml:trace>
  <inkml:trace contextRef="#ctx0" brushRef="#br0" timeOffset="2450.4461">17004 2575 0,'0'18'16,"35"17"-16,-17-17 16,-1 17-16,54 36 15,-36-36-15,1 0 0,87 36 16,-70-54 0,18 19-16,17-19 0,0 19 15,0-36-15,106 35 16,-106-35-16,124-18 15,-106 1-15,123-36 16,0-18 0,-123 36-16,0 0 0,70-54 15,-105 54-15,35-35 16,-71 34-16,0 1 16,18-36-16,-35 36 15,0 18-15,-1-19 16,1 19-16,-18-19 0,18 1 15,-1 17-15,-17 1 16,0-1 0,-17 18-1</inkml:trace>
  <inkml:trace contextRef="#ctx0" brushRef="#br0" timeOffset="2667.712">19473 2205 0,'18'0'16,"17"0"0,-17 0-16,17 0 0,-17 0 15,17-18-15,0 18 0,-17-17 16,17 17-16,1 0 16,-19 0-16,-17 17 15,0 1 1,0 17-16,-17-17 0,17 17 15,-18-17 1</inkml:trace>
  <inkml:trace contextRef="#ctx0" brushRef="#br0" timeOffset="3271.1109">16951 2946 0,'0'-18'16,"35"-35"0,-17 36-16,0-19 0,-1 1 15,1-53 1,-1 52-16,-17 1 0,18-35 15,-36 17-15,1 0 16,-1 18-16,-17-1 16,53 36 15,34 36-15,1-19-16,53 18 15,-53-17-15,53-18 16</inkml:trace>
  <inkml:trace contextRef="#ctx0" brushRef="#br0" timeOffset="24723.3442">1041 7091 0,'0'-18'16,"-18"18"15,18 18-15,0 35 0,18 17-16,-18 89 15,17-71-15,-17 18 16,18 88-1,-18-123-15,0 70 16,18-88-16,-18 35 16,0-70-16,0-1 15,17 1-15,-17-36 0,0-35 16</inkml:trace>
  <inkml:trace contextRef="#ctx0" brushRef="#br0" timeOffset="24963.2673">1182 7179 0,'0'18'16,"0"17"-1,0 88 1,17 54-16,-17-71 15,18-36-15,-18 18 16,0-17-16,18 0 0,-1 34 16,-17-69-16,18 34 15,0-52-15,-18-1 16</inkml:trace>
  <inkml:trace contextRef="#ctx0" brushRef="#br0" timeOffset="27214.5873">1676 7391 0,'0'-53'16,"17"18"-16,-17 17 15,0-17-15,0 17 0,-17-17 16,-1 17 0,0 18-16,-34 18 15,34 17-15,0 18 16,1 0-16,17 17 0,0 89 15,0-88-15,35 70 16,-17-71-16,-1-34 16,18 17-16,-17-18 0,17 18 15,-35-36 1</inkml:trace>
  <inkml:trace contextRef="#ctx0" brushRef="#br0" timeOffset="27342.7767">1552 7814 0,'53'0'0,"-106"0"0,159 0 16,-35 0-16,-36 0 15,35 0-15,-52 0 16</inkml:trace>
  <inkml:trace contextRef="#ctx0" brushRef="#br0" timeOffset="27593.537">1958 7250 0,'0'0'15,"-35"17"-15,-1 1 0,1 52 16,35-17-16,0 18 15,0-18-15,0 70 16,53-17-16,-35-71 16,17 1-16,0-1 0,0-17 15,36-1-15,-53-17 16</inkml:trace>
  <inkml:trace contextRef="#ctx0" brushRef="#br0" timeOffset="27948.1707">2170 7638 0,'0'0'16,"0"105"-16,17-69 0,1 34 16,-18-52-16,0 0 15,18-18-15,-18-18 16,-18-35-1,18 18 1,0-53-16,-18 35 16,18-53-16,0 53 15,0-53-15,18 71 16,0 0 0,-1 35-16,1 0 0,-1 17 15,1 1-15,17 88 16,-17-53-16,17 70 15,1-52-15,-1 17 16,-18-53-16,1-17 16,0 17-16,-1-17 0</inkml:trace>
  <inkml:trace contextRef="#ctx0" brushRef="#br0" timeOffset="28093.3676">2258 7708 0,'70'-17'0,"-140"34"0,176-34 15,-89 17-15,19 0 16</inkml:trace>
  <inkml:trace contextRef="#ctx0" brushRef="#br0" timeOffset="28527.3605">2417 7197 0,'17'0'0,"-17"17"16,35 1-16,-17 0 16,17-1-16,18 71 15,-17-52-15,16 70 16,-34-54-16,0 19 0,-1 35 16,-17-53-16,-17-18 15,17 0-15,-18 1 0,0 17 16</inkml:trace>
  <inkml:trace contextRef="#ctx0" brushRef="#br0" timeOffset="28754.5125">2928 7585 0,'35'0'16,"-70"0"-16,88 0 0,-18 0 0,1 0 16,-19 0-16,1 0 15</inkml:trace>
  <inkml:trace contextRef="#ctx0" brushRef="#br0" timeOffset="29705.7489">3581 7285 0,'0'0'16,"-18"-35"-16,0-1 0,1 19 15,-36-1-15,35 18 16,-35 0 0,18 18-16,17 35 0,-17 52 15,35-16-15,18 52 16,-1-71-16,36 54 15,-35-89-15,17 18 16,-17-35-16,0-1 0,-1 19 16,-34-36-1,-1-18-15</inkml:trace>
  <inkml:trace contextRef="#ctx0" brushRef="#br0" timeOffset="29801.3403">3316 7796 0,'0'0'0,"18"-17"0,-1-1 16,1 18-16,53-35 15,-36 35-15,53-18 16,-35 1-16</inkml:trace>
  <inkml:trace contextRef="#ctx0" brushRef="#br0" timeOffset="30004.6749">3704 7232 0,'0'0'0,"-17"0"16,-1 35-16,18-17 16,-18 70-16,18-35 15,0 70-15,18-70 16,0 18-16,-1-36 0,18 18 16,-17-18-16,17 1 15,36-19-15</inkml:trace>
  <inkml:trace contextRef="#ctx0" brushRef="#br0" timeOffset="30358.3198">3986 7620 0,'18'71'16,"-36"-142"-16,36 177 0,0-53 15,-1-36-15,-17 1 16,0-36 0,-35-17-1,17 0-15,1-36 16,-1 18-16,18 0 16,0 1-16,18-54 15,17 35-15,-17 54 16,35-1-16,-18 18 15,-17 18 1,-18 34-16,-18-16 16,-17-1-16,17 0 15,-35-17-15,35 0 16,1-1-16</inkml:trace>
  <inkml:trace contextRef="#ctx0" brushRef="#br0" timeOffset="30606.5531">4269 7232 0,'17'18'16,"1"-1"-16,0 1 0,-1 17 15,18 53-15,-35-52 16,0 17-16,0-1 16,0 1-16,-17 53 15,-1-71-15,1 36 16,-1-53-16,18-1 16</inkml:trace>
  <inkml:trace contextRef="#ctx0" brushRef="#br0" timeOffset="30902.8401">4621 7144 0,'0'17'16,"0"1"0,-35 70-16,35-17 15,-18 52 1,18-52-16,18-18 0,-18 53 16,18-54-16,-18-16 15,17-19-15,-17 19 0,18-19 16</inkml:trace>
  <inkml:trace contextRef="#ctx0" brushRef="#br0" timeOffset="31130.2274">4727 7250 0,'0'70'0,"0"-140"0,0 193 16,0 1 0,0-54-16,0 1 0,0 70 15,-17-71-15,34 19 16,-17-54-16,0-18 16,18-17-16,-18-17 15</inkml:trace>
  <inkml:trace contextRef="#ctx0" brushRef="#br0" timeOffset="31452.2164">4798 6985 0,'0'0'0,"17"0"0,19 18 16,-1-1-16,0 36 15,-17-35 1,0 17-16,-18-17 0,0-1 16,0 1-16,0 0 0,-18 17 15,0-17-15,18-1 16,0 1-16,18 0 15,17-1 1,0-17-16,1 0 16,-1 0-16,-35 18 0,18-18 15</inkml:trace>
  <inkml:trace contextRef="#ctx0" brushRef="#br0" timeOffset="32687.4613">5574 7620 0,'18'18'15,"-1"-18"-15,36 0 16,-18-18-16,18 18 15,-17-18-15,-1 18 16,-18-17-16,1 17 0,0-18 16</inkml:trace>
  <inkml:trace contextRef="#ctx0" brushRef="#br0" timeOffset="32870.6645">5715 7303 0,'0'17'16,"18"36"-16,-1-18 16,-17 89-16,0-71 15,18 35-15,0-53 16,-1 36-16,18-36 16,-17-35-16,17 0 15</inkml:trace>
  <inkml:trace contextRef="#ctx0" brushRef="#br0" timeOffset="33201.2218">6791 7267 0,'-18'106'16,"36"-212"-16,-53 283 0,-18-36 15,18-88-15,-1 17 16,1-35-16,0 1 0,-18 17 16,17-53-16,19-18 15,-1 0-15,18-17 16,0 0-16,18 0 0,17-36 16,0 36-16,54 17 15,-36 18-15,-1 0 16,1 18-16,-17 17 0,34 18 15,-52-18-15,35 18 16,-36-35-16,-17-1 16,18 1-16</inkml:trace>
  <inkml:trace contextRef="#ctx0" brushRef="#br0" timeOffset="33669.8059">8308 7214 0,'-18'0'15,"-35"18"-15,0 17 16,18 1-16,-35 16 16,52-34-16,0 0 15,1-1-15,17 1 16,17 0-16,19-1 16,-1 1-16,0 17 0,71 0 15,-53-17-15,35 17 16,-53-17-16,-17 0 15,0-1 1,-18 1-16</inkml:trace>
  <inkml:trace contextRef="#ctx0" brushRef="#br0" timeOffset="33787.9618">8184 7708 0,'0'0'0,"53"18"15,-17-18 1,-1 17-16,-17-17 0,17 18 15,0-18-15,0 18 16</inkml:trace>
  <inkml:trace contextRef="#ctx0" brushRef="#br0" timeOffset="34211.597">9049 7073 0,'17'53'15,"-34"-106"-15,34 159 0,1 35 16,-18-53-16,18 106 15,-18-123-15,17 70 16,1-88 0,17 0-16,-17-35 15,0-18-15</inkml:trace>
  <inkml:trace contextRef="#ctx0" brushRef="#br0" timeOffset="34388.8857">9137 7285 0,'18'106'15,"-1"-36"-15,-17 18 0,18-17 16,0 17-16,-18-17 0,35-18 16,0 53-16,-17-71 15,35 0-15</inkml:trace>
  <inkml:trace contextRef="#ctx0" brushRef="#br0" timeOffset="34806.2769">9772 7355 0,'0'-35'15,"18"35"-15,-18-17 0,0-1 0,0 0 16,-18-17-1,0 17-15,-17 1 16,17-1 0,-17 18-16,17 18 15,-34 52-15,34-34 16,0 16-16,18 54 16,0-35-16,18 70 15,0-88-15,17 53 16,0-71-16,0 0 15,1 1 1,-19-36-16</inkml:trace>
  <inkml:trace contextRef="#ctx0" brushRef="#br0" timeOffset="34918.2793">9525 7779 0,'0'0'0,"35"-18"0,36 0 16,-36 18-16,71-17 15,-71 17-15</inkml:trace>
  <inkml:trace contextRef="#ctx0" brushRef="#br0" timeOffset="35223.3179">10107 7126 0,'-18'18'15,"1"17"-15,17 53 16,0-35-16,0 18 0,0-1 15,17 71 1,1-88-16,17 53 16,-17-71-16,0 1 0,-1-1 15,1-17-15,0-18 16,-1 17-16,1-17 0</inkml:trace>
  <inkml:trace contextRef="#ctx0" brushRef="#br0" timeOffset="36541.4356">10478 7303 0,'0'70'16,"0"-140"-16,0 193 0,0-17 15,-18-71-15,18 36 16,0-36-16,0-17 16,0-54-1,18-34 1,-18 34-1,0-52-15,0 53 16,17-53-16,-17 53 16,35-18-16,-17 35 15,0 36 1,-1 17-16,19 53 16,-36-35-16,17 0 15,1 53-15,0-53 16,-1-18-16,1 0 0,-18 18 15</inkml:trace>
  <inkml:trace contextRef="#ctx0" brushRef="#br0" timeOffset="36691.009">10530 7567 0,'0'0'15,"18"0"-15,0 0 0,17 0 0,18 18 16,-18-18-16,0 0 16,-17 0-16</inkml:trace>
  <inkml:trace contextRef="#ctx0" brushRef="#br0" timeOffset="37135.4111">10866 7144 0,'0'0'15,"0"-18"-15,17 18 16,1 18-16,17 17 15,0 53 1,-17-35-16,17 0 0,-17 71 16,0-72-16,-18 54 15,0-53-15,-18 35 16,0-70-16,1 35 16,-1-53-16,0 0 15</inkml:trace>
  <inkml:trace contextRef="#ctx0" brushRef="#br0" timeOffset="37358.1415">11307 7514 0,'17'0'16,"1"0"-16,35 0 15,-36 0-15,54 0 16,-53-17-16,-1 17 16</inkml:trace>
  <inkml:trace contextRef="#ctx0" brushRef="#br0" timeOffset="37680.8831">11836 7197 0,'0'-71'15,"0"142"-15,-18-177 0,-17 71 16,17 17-16,-17 36 16,17-1-16,-17 89 15,17-53-15,18 88 16,18-70-16,17 52 16,-17-70-1,0 0-15,17-18 0,0 0 16,-35-17-16,18-18 15,-36-18 1,-17-17 0</inkml:trace>
  <inkml:trace contextRef="#ctx0" brushRef="#br0" timeOffset="37791.5133">11677 7567 0,'0'0'15,"53"18"-15,-35-18 0,52 0 16,1 0-1,-36 0-15,0 0 16</inkml:trace>
  <inkml:trace contextRef="#ctx0" brushRef="#br0" timeOffset="38008.5329">12065 7161 0,'0'0'15,"-18"0"1,18 53 0,0 0-16,18 53 15,-18-53-15,18-18 16,-1 18-16,1-18 0,17 36 16,-17-53-16,35-1 15,-18-17-15,-17-17 16</inkml:trace>
  <inkml:trace contextRef="#ctx0" brushRef="#br0" timeOffset="38425.2575">12312 7391 0,'18'53'16,"-18"-18"-16,0 18 16,17-18-1,-17 0-15,0 18 16,0-35-16,-17-36 31,17-35-31,-18 18 16,18-35-1,0 34-15,0-17 0,18 18 16,-18 17-16,17-17 0,1 18 16,17 34-1,-17 18-15,17 18 16,-35-17-16,18-19 15,-1 19-15,1-1 16,0-35-16,-1 0 16,-17-18-1,18-35-15,-18 36 16,0-54 0,0 36-16,0-18 0,-35 0 15,35 18-15,-18 17 16,18 0-16,0 1 0,0 34 15,18 19 1</inkml:trace>
  <inkml:trace contextRef="#ctx0" brushRef="#br0" timeOffset="38650.4952">12753 7197 0,'18'35'16,"-1"-17"-16,18 52 15,-35-35-15,18 18 0,0 18 16,-1-36 0,-17 18-16,-17-18 15,-1-17-15,0 0 0,1-1 16,-1-17-16</inkml:trace>
  <inkml:trace contextRef="#ctx0" brushRef="#br0" timeOffset="39043.9154">12947 7056 0,'0'0'16,"-18"17"-16,18 18 15,0 18-15,0-17 16,36 70-16,-19-36 16,1-17-16,17 0 0,-17-18 15,35 53 1,-36-52-16,1-19 0,0 19 15</inkml:trace>
  <inkml:trace contextRef="#ctx0" brushRef="#br0" timeOffset="39250.2665">13159 7144 0,'0'0'16,"17"141"-16,-17-71 0,0 1 0,18 52 16,0-70-1,-1 36-15,1-54 16,-1-18-16,-17 1 0,18-36 16,0-17-1</inkml:trace>
  <inkml:trace contextRef="#ctx0" brushRef="#br0" timeOffset="39555.2729">13229 6809 0,'0'0'0,"18"-18"16,-1 18-16,19 18 15,17-1 1,-18 19-16,-17-19 16,17 1-16,0 17 15,-17-17-15,-18 17 16,0-17-16,-18 17 16,18-17-16,0-1 0,0 1 15,35-1 1,-17-17-16,0 18 15,17-18-15,0 0 16,-17 0-16,0 0 16</inkml:trace>
  <inkml:trace contextRef="#ctx0" brushRef="#br0" timeOffset="46672.8082">9243 8308 0,'17'0'16,"1"0"-1,0 0 1,-1 18-16,1-18 0,-18 17 15,18 1-15,-1-18 0,19 17 16,-19-17 0,1 0-16,-1 0 0,1-17 15,17-1-15,-17 1 0,35-36 16,-18 35-16,0 0 16,1 18-16,-19 0 15,1 0-15,0 18 0,17 0 16,-17-1-16,17 19 15,18-1-15,-36-35 16,36 17-16,-17-17 16,17-17-16,-36 17 15,18-18-15,1 1 0,34-19 16,-34 19-16,16-1 16,-34 0-1,17 36-15,-17 0 16,0-1-16,17 19 15,-17-19-15,-1-17 0,54 18 16,-36-18 0,36-18-16,-18 1 15,17-19-15,-17 19 16,18-36-16,-36 35 16,0 18-16,36-35 15,-36 35-15,-17 0 0,17 0 16,-17 0-1,-1 17-15,1 1 16,-1-18-16,19 0 16,-1 0-16,36 0 15,-36-18-15,0 18 16,0-17-16,1 17 0,-1 0 16,18 0-16,-18 0 15,36 0-15,-36 17 16,36 1-16,-19-18 15,1 18-15,0-18 0,71 0 16,-54-18-16,1 18 16,17-18-16,-17 1 0,-1-1 15,1 1-15,-1-1 16,-17 0-16,71 1 16,-89-1-16,71 0 15,-71 18-15,0 0 16,1 0-16,-19 0 0,19 0 15,-19 0-15</inkml:trace>
  <inkml:trace contextRef="#ctx0" brushRef="#br0" timeOffset="48814.7985">1041 8467 0,'0'-18'0,"17"0"31,1 18-15,0 0-16,-1 0 16,1 18-1,0-18 1,-1 18 0,1-1-16,17-17 15,-17 0-15,-1-17 16,19-1-16,-1 0 15,0 18 1,0 0 0,-17 0-1,17 18 1,-17-18-16,17 18 0,1-18 16,17-18-16,-36 0 15,36 1 1,-35-1-16,17 0 15,-17 1-15,-1 17 0,1 0 16,0 17 0,-1 1-16,1 0 0,35-18 15,-18 0-15,36-18 16,-36 0 0,35-17-16,-34 18 15,17-1-15,-36 0 16,1 1-16,0 17 0,-1 0 15,1 17 1,-1 1-16,19 0 16,-19-18-16,1 0 15,0 0-15,17 0 16,-17 0-16,34-18 16,-34 18-16,17 0 15,-17 0 1,17 0-16,-17 0 15,0 0-15,-1 0 16,1 0-16,-1 0 16,1 0-16,17 18 15,-17-18-15,17 0 16,1 0-16,-19 0 16,19 0-16,-19 0 15,1 0-15,-1 0 16,54-18-1,-18 18-15,-18-18 16,-17 18-16,-1 0 16,1 0-16,0 0 15,-1 0 1,1 18 0,0 0-1,17-18-15,-17 0 16,-1 17-16,36-17 15,-35-17-15,17 17 0,18-18 16,-35 18-16,17 0 16,-17 0-16,17-18 15,-18 18 1,1 18 0,0-18-16,-1 0 0,19 0 15,-1-18-15,-17 18 16,17 0-16,-18-17 15,19 17-15,-19 0 0,1 0 16,17 0-16,1 0 16,-19 0-16,18 0 15,-17 0-15,0 17 16,17 1-16,-17-18 16,-1 0-16,1 0 0,35 0 15,0-18 1,-36 1-16,36 17 15,-53-18-15,53 18 16,-35-18-16,17 18 16,-17 0-16,-1 0 15,1 0-15,17 18 16,1-18-16,17 0 16,-36 0-16,18-18 15,-17 18 1,17 0-16,1-17 0,-19 17 15,19 0 1,-19-18-16,19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0:1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9543 13018 0,'0'0'15,"-71"0"-15,36 0 0,-53 35 16,52-18 0,1 19-16,0 52 15,35-35-15,0 53 16,17-53-16,36-1 16,-17-34-16,52 0 15,-35-36-15,35-52 16,-53 34-16,0-17 15,18-70-15,-35 52 16,-18 1-16,-18-71 16,-35 0-1,-35-71 1,18 124-16,34 52 16,19 36-16,-1 36 15,18 17-15,0 17 16,0 18-16,18 1 15,17-1-15,0 0 0,18 0 16,53 36-16,-53-71 16,53 35-16,-71-53 15,18 0-15,0 1 16,-35-19-16,-1 1 16</inkml:trace>
  <inkml:trace contextRef="#ctx0" brushRef="#br0" timeOffset="1285.2001">10548 12383 0,'-18'-18'16,"36"36"-16,-53-54 0,17 36 15,-35 36-15,36-1 16,-19 0-16,19 89 16,-1-36-16,18 88 15,18-105-15,-1-1 16,19 1-16,-19-1 0,54 36 16,-36-71-16,53 36 15,-52-53-15,52-1 16,-53-34-16</inkml:trace>
  <inkml:trace contextRef="#ctx0" brushRef="#br0" timeOffset="1652.0919">10883 12876 0,'0'0'0,"0"53"0,0 18 16,18 52-1,-18-70-15,0 0 16,17-18-16,-17 1 0,18-19 16,-18-34-1,0-1-15,-18-35 0,18 18 16,-35-71-16,35 36 16,-17-1-16,17-17 15,-18-71-15,36 88 16,17 1-16,-18 35 15,19 35-15,-19 0 0,19 35 16,-1 35 0,-17-17-16,17 18 0,0 52 15,0 1 1,-17-54-16,17-17 0,18 53 16,-35-71-1</inkml:trace>
  <inkml:trace contextRef="#ctx0" brushRef="#br0" timeOffset="1779.2058">11007 13018 0,'17'0'16,"1"0"-16,35 0 15,-18 0-15,36 0 16,-36 0-16</inkml:trace>
  <inkml:trace contextRef="#ctx0" brushRef="#br0" timeOffset="1946.3695">11642 13247 0,'0'35'0,"-18"0"15,0 36-15,1-36 16,-19 36-16,36-54 16</inkml:trace>
  <inkml:trace contextRef="#ctx0" brushRef="#br0" timeOffset="2346.9182">11906 12735 0,'0'0'15,"0"106"-15,0-35 0,0 52 16,18-52-16,0 70 16,-1-88-16,-17 0 15,18-18 1,-36-53-1,1-52 1,-1 17-16,0-71 16,18 54-16,0-124 15,0 106-15,0-1 16,36 19-16,-19 35 0,54-1 16,-36 36-16,36 36 15,-54-1-15,18 53 16,-35-35-16,-17 35 15,17-53-15,-35 36 16,17-53 0,0-1-16</inkml:trace>
  <inkml:trace contextRef="#ctx0" brushRef="#br0" timeOffset="2613.6794">12365 12259 0,'0'0'0,"18"35"0,52 54 15,-35-19-15,36 71 16,-18-70-16,0 87 15,-36-87-15,1 0 16,-18 52-16,0-70 0,-35 35 16,17-35-1,-35 18-15,18-36 16,-36 0-16</inkml:trace>
  <inkml:trace contextRef="#ctx0" brushRef="#br0" timeOffset="3915.4955">14905 12488 0,'18'-17'16,"-36"17"-1,-17 0 1,17 17-16,-35 19 16,0-19-16,18-17 15,0 18-15,-54 17 16,54-17-16,0 17 15,17-17-15,18 17 16,18-17-16,-1-1 16,54 19-16,-18-36 15,17 17 1,-34-17-16,34 0 16,-52 0-16,0 18 15,-18-1 1,-18 1-16,0-18 15</inkml:trace>
  <inkml:trace contextRef="#ctx0" brushRef="#br0" timeOffset="4454.8313">13212 12947 0,'0'0'16,"17"0"-16,1 0 15,35 0 1,-18 0-16,18-18 15,-18 1-15,0-1 16,-17 18-16,0-18 16</inkml:trace>
  <inkml:trace contextRef="#ctx0" brushRef="#br0" timeOffset="4626.8351">13370 12612 0,'0'70'0,"0"-140"0,0 176 16,0-18-16,0-35 15,18 0-15,-18 0 0,0 17 16,18-35-16,-18 18 16</inkml:trace>
  <inkml:trace contextRef="#ctx0" brushRef="#br0" timeOffset="4966.2185">13758 12753 0,'0'0'15,"18"106"-15,-18-53 0,0 35 16,-18-53-16,18-17 16,0 17-16,-17-17 0,-1-18 15,0 0-15,1 0 16,-1 0-16,1-18 16,17 0-16,-18-34 15,18 34-15,0 0 16,18 1-16,17 17 15,18 17 1,-36 19-16,19-19 0,34 18 16,-17-17-16,18 17 15</inkml:trace>
  <inkml:trace contextRef="#ctx0" brushRef="#br0" timeOffset="5400.2072">14534 13053 0,'18'17'0,"17"1"16,36 0 0,-36-18-16,0 17 15,54 1-15,-19 0 16,-34-1-16,-1 1 16,-18-18-16,-34 0 31</inkml:trace>
  <inkml:trace contextRef="#ctx0" brushRef="#br0" timeOffset="6268.2486">16387 12947 0,'0'-18'15,"-18"1"1,0-19-16,-17 36 16,17 0-16,-35 18 15,18 0-15,0 70 16,17-35-16,1 53 16,17-53-16,0-1 15,0-16-15,35-1 16,18 0-16,-18-17 15,36-36-15,-36 1 16,-17-19-16,17 1 0,0-71 16,-17 53-1,-18-70-15,17 52 16,-34 1-16,17-1 0,-18-17 16,-52-71-16,34 89 15,-34-36 1,52 88-16,0 1 0,1 34 15,17 1-15,0 17 0,0 89 16,17-36-16,54 88 16,-36-105-16,71 70 15,-35-88-15,34 17 16,-52-34-16,36 17 16,-72-53-16,19 17 15</inkml:trace>
  <inkml:trace contextRef="#ctx0" brushRef="#br0" timeOffset="6868.8236">17110 12418 0,'0'0'16,"-36"-18"-16,19 18 0,-1 18 15,1-1-15,-1 19 16,18 34-16,0 71 15,0-70-15,35 88 16,0-106-16,-17 17 16,0-17-16,52 35 15,-34-52-15,34-1 16,-35-35-16,1 0 16,-19-18-16</inkml:trace>
  <inkml:trace contextRef="#ctx0" brushRef="#br0" timeOffset="7252.008">17392 12753 0,'0'0'16,"35"106"-16,-17-36 0,0 36 15,-1-71-15,1 1 16,-18-19-16,0 1 0,17 0 15,-17-36 1,0-53 0,-17 36-16,17-71 15,0 53-15,0-88 16,0 53-16,0-53 16,0 70-16,35 19 15,-17 52-15,-1 0 16,1 17-16,-18 36 15,18 0-15,-1 0 0,1 17 0,0 1 16,34 70-16,-34-88 16,35 53-16,-35-71 15,17 36-15,-17-54 16,-18 1-16</inkml:trace>
  <inkml:trace contextRef="#ctx0" brushRef="#br0" timeOffset="7418.2954">17410 12859 0,'35'0'16,"-17"-18"-16,-1 18 15,36-18 1,-35 18-16,35 0 15,-18 18-15</inkml:trace>
  <inkml:trace contextRef="#ctx0" brushRef="#br0" timeOffset="7713.1369">18115 13035 0,'18'53'16,"-18"-35"-16,0 17 15,0 0-15,-18 1 0,18-1 16,-17-18-16,-1 19 0,0-1 0,18-17 16,-17-1-16,-1-17 0,0 0 15</inkml:trace>
  <inkml:trace contextRef="#ctx0" brushRef="#br0" timeOffset="8169.1662">18362 12682 0,'0'124'16,"0"-248"-16,-18 318 0,18-88 16,0-53-16,0 35 15,0-70-15,-17 17 16,17-52-1,0-36 1,0 17-16,17-52 16,-17 35-16,18-35 15,-18 35-15,0 18 16,0 0-16,18 52 16,-1 71-1,1-52-15,35 70 16,-35-53-16,34 17 15,-16-35-15,34 1 16,-34-36-16,-19 0 16,1 0-16,0-18 15,-1 0-15,1-17 0,-18-35 16,0 34-16,-18 1 16,1-18-16,-19 18 0,19-18 15,-19 18-15,19-1 0,-19 1 16,19 53-1,17-1-15</inkml:trace>
  <inkml:trace contextRef="#ctx0" brushRef="#br0" timeOffset="8486.3522">18891 12524 0,'0'0'0,"18"-18"0,0 36 32,17 17-32,-18-17 15,1 17-15,0 0 0,17 0 16,-17 18-16,17-17 0,0 69 15,0-69-15,-35 17 16,18 0-16,-18-1 0,0 37 16,0-54-16,-35 35 15,0-34 1,-18-1-16</inkml:trace>
  <inkml:trace contextRef="#ctx0" brushRef="#br0" timeOffset="13281.1935">10866 14605 0,'-53'-18'16,"106"36"-16,-142-18 0,54 18 0,-18 17 15,18 18-15,-18 17 0,35 1 16,-17 88-16,17-89 15,18-17-15,36 35 16,-19-52-16,54-36 16,-36 0-16,18-36 15,-18 1-15,18-18 0,18-70 16,-54 52-16,19-88 16,-36 71-16,-18-71 15,0 71-15,-34-88 16,16 105-1,-34-17-15,34 70 16,1 54-16,18-1 16,17 36-16,0 17 0,17 0 15,36 124 1,0-107-16,-18-34 16,18 0-16,18-1 0,35 1 15,-53-36-15,52 0 16,-69-17-16</inkml:trace>
  <inkml:trace contextRef="#ctx0" brushRef="#br0" timeOffset="13524.2711">11430 14270 0,'0'0'16,"0"88"-16,0-35 0,0 18 0,-18 87 15,18-70 1,36 89 0,-19-107-16,19-17 0,34 18 15,-35-53-15,36-1 16</inkml:trace>
  <inkml:trace contextRef="#ctx0" brushRef="#br0" timeOffset="13880.7475">11818 14587 0,'0'124'16,"0"-248"-16,0 336 0,0-71 15,0-88-15,0 0 16,18 0-16,-18-35 16,0-36-1,0-35 1,0 0-16,0-53 16,0 53-16,17-88 15,-17 71-15,18-71 16,0 88-16,17-18 15,-17 71-15,34 35 16,-34 1-16,17 87 16,-35-52-16,18 87 15,0-87-15,-1 35 16,1-71-16,0 18 16,-18-35-16</inkml:trace>
  <inkml:trace contextRef="#ctx0" brushRef="#br0" timeOffset="14019.5727">11906 14799 0,'36'18'0,"16"-1"16,19 1-1,0 0 1</inkml:trace>
  <inkml:trace contextRef="#ctx0" brushRef="#br0" timeOffset="14326.1314">12577 14852 0,'35'35'15,"-70"-70"-15,70 88 0,-53 0 16,18-18-16,-53 36 15,36-36-15,-36 35 16,35-34-16,-17-19 16</inkml:trace>
  <inkml:trace contextRef="#ctx0" brushRef="#br0" timeOffset="14766.6378">12823 14446 0,'18'106'15,"-36"-212"-15,54 265 0,-36-88 16,0 70-16,0-88 15,17 0-15,-17 35 16,0-71-16,0 1 16,0-36-1,-17-35 1,17-17-16,0 17 0,0-53 16,0 36-1,17-72-15,-17 72 16,36-54-16,-19 89 15,36 18-15,-35 34 16,17 1-16,-17 17 0,-18 53 16,0-35-1,-18 35-15,-17-35 16,-18 0-16,35-35 16,-35-1-16,36-17 15,17-17 1</inkml:trace>
  <inkml:trace contextRef="#ctx0" brushRef="#br0" timeOffset="14999.2833">13106 14005 0,'35'18'15,"0"70"1,1-17-16,16 87 15,-16-87-15,-1 17 16,-17 0-16,-1 1 0,-17-19 16,0 71-1,0-88-15,-35 35 16,0-52-16,-18-1 16,35-17-16</inkml:trace>
  <inkml:trace contextRef="#ctx0" brushRef="#br0" timeOffset="15711.3602">14693 14605 0,'0'-18'16,"18"-35"-1,-1 18-15,19-53 16,-19 53 0,1-1-16,0 19 0,-1-18 15,1 17-15,0 36 16,-1 34-1,-17-34-15,18 35 16,0-18-16,-1 1 16,-17-19-16,18 1 15,-1-18 1,1 0 0,0-18-16,-1-17 15,19-18-15,-36 35 16,17-35-16,-17 36 15,18-1 1,-18 36 0,0-1-1</inkml:trace>
  <inkml:trace contextRef="#ctx0" brushRef="#br0" timeOffset="16038.6958">14870 14852 0,'0'-18'16,"0"-35"-1,0 18-15,17-18 16,1 18 0,0 0-16,-1 17 15,1 18-15,-1 35 16,1 1-16,0 16 15,-1-34 1,1 0-16,0 17 16,-1-35-16,1 0 15,0 0-15,17-18 16,-18-17-16,1 0 16,0 0-16,-18-1 15,17 36-15,-17-17 16,18 17-16</inkml:trace>
  <inkml:trace contextRef="#ctx0" brushRef="#br0" timeOffset="16668.8694">16245 14570 0,'0'0'16,"-35"-18"-16,0 18 16,0 0-16,-18 53 15,17 0-15,1 35 16,35-53-16,0 54 15,18-54 1,17 0-16,0-17 16,1-18-16,34-18 15,-17-17-15,-18 0 0,36-54 16,-53 36 0,-1 1-16,1-19 0,-1 18 0,-17 0 15,0-17-15,-17-1 16,-1 18-16,-35-70 15,36 70-15,-19 0 0,1 18 16,0-1-16,17 54 16,18 17-16,0 89 15,18 52 1,17-88-16,0 0 0,89 124 16,35-71-1,-71-105 1,-53-19-16,0-17 15</inkml:trace>
  <inkml:trace contextRef="#ctx0" brushRef="#br0" timeOffset="17018.0372">16986 14129 0,'-17'0'16</inkml:trace>
  <inkml:trace contextRef="#ctx0" brushRef="#br0" timeOffset="17367.6907">16986 14129 0,'0'0'0,"18"17"15,-18-34 1,18 17-1,-18-18 1,17 0 0,-34 1-1,17 34 1,0 1 0,0 17-1,-18 18-15,0 0 0,18 71 16,-17-36-16,17 71 15,17-89-15,1 1 16,0-18-16,-1 17 0,36 18 16,-18-70-1,36 17-15,-36-35 16,0 0-16,18-17 16</inkml:trace>
  <inkml:trace contextRef="#ctx0" brushRef="#br0" timeOffset="17752.1401">17339 14305 0,'0'0'15,"35"124"-15,-17-36 0,17 53 16,-17-88-16,0 70 15,-18-87-15,0-1 0,0-17 16,0-36 0,-18-35-1,18 0-15,0-53 16,0 18-16,0 0 16,0 0-16,0-18 0,0 18 15,18-36-15,-1 106 16,36 18-1,-35 36-15,-1 17 16,19 17-16,-19 1 0,19 88 16,-19-71-16,18 53 15,-35-71-15,36 19 16,-19-54-16,1 0 16</inkml:trace>
  <inkml:trace contextRef="#ctx0" brushRef="#br0" timeOffset="17895.3913">17445 14605 0,'35'0'16,"0"18"-16,1-18 16,-1 0-16,0 17 0,18-17 15,-18 0-15,1 0 0</inkml:trace>
  <inkml:trace contextRef="#ctx0" brushRef="#br0" timeOffset="18063.677">18062 14870 0,'18'70'15,"-36"-140"-15,36 175 0,-53-34 16,17-36-16,-17 36 15,17-54-15,-17 19 16</inkml:trace>
  <inkml:trace contextRef="#ctx0" brushRef="#br0" timeOffset="18513.1977">18327 14358 0,'0'0'16,"-18"88"-16,18-52 0,-17 34 15,17-17-15,-18 0 0,18 0 16,0-18-16,0 0 16,0 1-16,0-19 0,18-17 15,-1-17 1,-17-19-1,18 1-15,-1 0 0,1-53 16,-18 17-16,0 18 16,0 0-16,18-35 15,-18 70-15,17 18 16,-17 36-16,0-1 0,36 88 16,-19-70-16,1 18 15,35 17 1,-36-53-16,19-17 15,-1 0-15,0-1 0,36-17 16,-53-17-16,17-36 16,-35 17-16,0 1 15,-18-35-15,1 34 0,-36-52 16,17 53 0,1-18-16,0 35 15,35 1-15</inkml:trace>
  <inkml:trace contextRef="#ctx0" brushRef="#br0" timeOffset="18755.9905">18838 13899 0,'0'0'16,"89"71"-16,-54-18 15,18 0-15,0 0 0,17 106 16,-35-89-16,-17 89 16,-18-89-16,-18 89 15,18-106 1,-52 53-16,16-53 16,-52 17-16</inkml:trace>
  <inkml:trace contextRef="#ctx0" brushRef="#br0" timeOffset="24692.0619">15981 15363 0,'-18'0'15,"18"18"1,18-18 0,-18 18-16,17-18 15,1 0 1,0 17-16,17-17 15,-17 0-15,35 0 16,-36 0-16,54 0 16,-36 0-16,53 18 15,-35-18-15,71 0 16,-71 0 0,88 0-16,-71 0 15,107-18-15,-89 18 16,0-17-16,18 17 0,-18 0 15,141 0-15,-123 0 16,141-18 0,-106 36-16,124-18 15,-124-18-15,124 0 16,-160 1-16,72-1 16,-124 18-16,-18 0 15,0 0-15,0 0 0,1 35 16,-36-17-16,17 0 15,-34-1 1,-54 1 0</inkml:trace>
  <inkml:trace contextRef="#ctx0" brushRef="#br0" timeOffset="27033.9984">17798 15840 0,'17'-18'16,"-17"36"15,0 17-31,0 0 16,0 89-16,0-54 15,-17 71-15,17-88 16,17 53-16,-17-53 16,18 0-16,0-35 15,-1-18 1,-17-18-16</inkml:trace>
  <inkml:trace contextRef="#ctx0" brushRef="#br0" timeOffset="27327.7113">17533 15963 0,'0'0'15,"0"-17"-15,35-19 16,1 1 0,17 0-16,-36 17 15,1 0-15,-1 18 0,1-17 16,17 17-16,-17 17 16,17 36-1,-17-35-15,17 53 16,-17-36-16,-1-18 15,1 19-15,17-19 16,1 1-16,17-18 16,-18-18-16</inkml:trace>
  <inkml:trace contextRef="#ctx0" brushRef="#br0" timeOffset="28039.9944">10636 15452 0,'-17'0'0,"34"0"16,36 0-1,0 0-15,71 0 16,-36 0-16,0 17 15,35-17-15,142 0 16,-124 0-16,36 0 0,-19 0 16,19 0-16,158 0 15,-194 0-15,-18 0 0,107 0 16,-142-17 0,35 17-16,-87 0 15,-19 17-15,-34-17 16,-54 18-1</inkml:trace>
  <inkml:trace contextRef="#ctx0" brushRef="#br0" timeOffset="28808.3683">11836 15928 0,'0'18'16,"0"34"-1,-18-16-15,18 70 16,0-53 0,0 52-16,0-52 15,18 0-15,-18-18 16,0 1-16,0-1 0,17-17 15,-17-1-15</inkml:trace>
  <inkml:trace contextRef="#ctx0" brushRef="#br0" timeOffset="29091.6011">11518 16245 0,'18'36'16,"-36"-72"-16,36 89 0,-1-17 0,36 34 15,-35-35 1,35 18-16,-18-35 16,18 17-16,-35-17 15,17 0-15,0-18 16,1 0-16,17-36 15,-36 19-15,36-36 16,-35 35-16,-1-17 16,19 0-1,-19 17-15,1 18 0</inkml:trace>
  <inkml:trace contextRef="#ctx0" brushRef="#br0" timeOffset="31638.0658">13458 13494 0,'18'17'62,"0"-17"-30,-18-17-32,17-1 15,1 0 1,-18 1-16,18-1 16,-1 18-1,-17 18-15,18-1 16,0 36-16,-1-35 15,1 17-15,-18-17 16,18 0-16,-1-18 16,-17-18-1,18 18-15,-18-35 16,17-1-16,-17 19 0,18-1 16,-18 0-16,18 1 15,-1 17 1,1 17-1,0 1-15,-1-18 0,1 18 16,17-1-16,-17-17 16,17 0-16,-17 0 15,17-17-15,-17-1 16,17 0 0</inkml:trace>
  <inkml:trace contextRef="#ctx0" brushRef="#br0" timeOffset="74370.1493">11712 11924 0,'-17'-18'0,"34"36"0,-70-36 15,36 1-15,-19 17 0,1-18 16,0 18-16,-18-18 0,-18-17 16,18 35-16,-70-18 15,52 18-15,-87 18 16,69 0 0,-105 35-16,106-36 15,-106 19-15,106-1 16,-88 18-16,70-36 15,-71 72 1,107-54-16,-89 53 16,89-35-16,-36 35 15,53-35-15,18 0 0,-36 35 16,36-35-16,-1 0 16,1 0-16,18 35 15,-1-35-15,18 18 16,0-18-16,0 35 15,18-53-15,17 53 16,-18-53-16,54 54 16,-36-36-16,71 35 15,-35-53 1,52 36-16,36-18 16,-53-18-16,-18-18 15,124 19-15,-124-19 16,123 1-16,-122 0 15,105 17 1,-89-17-16,-16-1 0,17-17 16,-18 18-16,18-1 0,-18-17 15,88 18-15,-88-18 16,1 0-16,69 0 16,-87 0-16,70-18 15,-71-17-15,54-18 16,-89 36-16,53-54 15,-70 36-15,53-53 16,-36 52-16,18-52 16,-18 35-16,36-53 15,-54 53 1,36-70-16,-35 70 16,17-88-16,-35 88 15,0-106-15,0 71 16,-18-106-16,-17 106 15,-18-71 1,0 89-16,-35-36 16,18 70-16,-71-16 15,70 34-15,-53 18 16,54 0-16,17 18 16,0-18-16</inkml:trace>
  <inkml:trace contextRef="#ctx0" brushRef="#br0" timeOffset="75683.0848">17198 11959 0,'0'0'16,"-71"-17"-16,36 17 15,-53 0-15,53 0 16,-18 0-16,17 0 16,-16 0-16,-1 0 0,-53 0 15,53 17-15,-53 18 16,53-17-16,-70 35 16,70-18-16,-53 36 15,53-36-15,18-17 16,-36 52-16,18-17 15,18-17-15,0-1 0,17 0 16,-17 18-16,-18 18 16,35-19-16,1 37 15,-1-54-15,0 53 16,1-35-16,17 35 16,0-35-16,0 18 15,17-36-15,19 36 16,-19-36-1,54 18-15,-36-18 16,0 0-16,89 18 16,-54-35-16,1 17 0,17-17 15,-17 17-15,87 0 16,-69 1-16,-1-19 16,0 1-16,18 0 0,88-1 15,-88-17-15,123 18 16,-106-18-16,107-18 15,-107 18-15,142-35 16,-124 17-16,141-17 16,-141 17-1,106-17-15,-123 17 16,70-17-16,-88 17 16,35-17-16,-71 0 15,-17 0-15,18-1 0,-18 1 16,52-71-1,-69 36-15,17-54 16,-36 54-16,1-1 16,-18 1-16,-35-19 0,-54-69 15,19 87-15,-142-105 16,89 87-16,-36 19 16,-35-18-16,0 17 0,-18 1 15,-17 17-15,0 17 0,17 19 16,-17-1-16,-142 18 15,212 0-15,36 18 0,0 17 16</inkml:trace>
  <inkml:trace contextRef="#ctx0" brushRef="#br0" timeOffset="82356.2044">22948 18468 0,'0'0'0,"0"18"16,18-18-1,-18 17 1,17-17-1,1 18-15,0-18 16,17 17-16,0-17 16,1 0-16,17-17 0,-18-1 15,71-35-15,-36 18 16,54-71-16,-71 36 16,88-89-1,-71 71-15,-17-1 16,88-105-16,-88 106 0,18-18 15,-54 71-15,-17-18 16,0 36-16,-17-1 16,-1 18-1,-17 35-15,0-17 16,17 0-16</inkml:trace>
  <inkml:trace contextRef="#ctx0" brushRef="#br0" timeOffset="82961.648">23213 18203 0,'0'18'15,"-18"-18"1,1 18-1,-1-1-15,0-17 16,1 18-16,-1 0 0,-17-1 16,-36 1-1,36 17-15,17-17 0,-35 17 16,36-17-16,-1-1 16,18 1-16,18 0 15,-18-1-15,35 1 16,-17-1-16,17 1 0,18 0 15,-18-1-15,53 19 16,-52-19-16,34 19 16,-52-19-16,-1 19 15,1-36-15</inkml:trace>
  <inkml:trace contextRef="#ctx0" brushRef="#br0" timeOffset="91598.7775">6562 17110 0,'-18'35'0,"36"-70"0,-54 105 16,36-52-16,0 17 0,-17 0 15,-1 54-15,0-36 16,1 35-16,17-53 15,-18-17 1,18 17-16,0 0 0,0-17 16,0 0-16,0-1 0</inkml:trace>
  <inkml:trace contextRef="#ctx0" brushRef="#br0" timeOffset="91865.6121">6297 17533 0,'0'71'15,"0"-142"-15,-18 177 0,18-71 0,0 0 16,18 18-16,-18-35 15,53 0 1,-35-1-16,17-17 16,0-17-16,0 17 0,18-18 15,-17 0-15,-1 1 0,36-1 16,-36 0-16,-35 1 16</inkml:trace>
  <inkml:trace contextRef="#ctx0" brushRef="#br0" timeOffset="128797.451">25435 12471 0,'18'0'109,"17"17"-93,0-17-16,18 18 0,36-18 15,-36 0-15,88 0 16,-71 0-16,107 0 16,-89-18-16,141 1 15,-105-1 1,140-17-16,-140 17 15,17 18-15,0-17 0,0 17 16,-18 0-16,19 17 0,104 18 16,-122-35-16,123 18 15,-124 0 1,89-18-16,-124 0 16,18 0-16,-71 0 15,18 17-15,-35-17 16,-36 0-1,1 0 1</inkml:trace>
  <inkml:trace contextRef="#ctx0" brushRef="#br0" timeOffset="131600.6505">29263 11483 0,'0'-18'0,"18"1"16,-18-1-1,17 18 1,1 53 15,-18-18-31,0 0 0,0 107 16,0-54-16,0 88 16,0-88-1,0 53-15,0-88 16,17-17-16,-17-19 0,18 1 15,-18 0-15,0-36 16,0-35 0,0 18-16,0-71 15,0 53-15,0-18 16,0 19-16,0-107 16,0 88-16,18-35 15,-1 71-15,1 17 16,0 36-16,17 53 15,0-18-15,-17 17 16,17 18-16,18 53 16,-18-70-16,54 17 15,-72-53-15,36 1 16,-35-19-16,-1-34 16,-17-19-16,0-52 15,0 35-15,-17-17 16,-36-54-16,18-17 15,17 88-15,0 0 16,1-17 0,17 52-16,0 36 15,35 35 1</inkml:trace>
  <inkml:trace contextRef="#ctx0" brushRef="#br0" timeOffset="132023.113">30021 12118 0,'18'0'16,"-36"0"-16,54 18 0,17-36 16,-36 18-16,1-18 15,0 1-15,-1-1 0,1 0 16,-18 1-16,0-36 16,-18 35-16,-17 1 15,0-1-15,-18 18 16,17 0-16,1 18 15,0 17-15,35 0 16,0 18-16,17-18 16,36 1-16,0-19 15,18 1-15,-36-18 16,0 0-16,36-18 16,-53 18-16,35-35 15,-36 17-15,-17 1 16</inkml:trace>
  <inkml:trace contextRef="#ctx0" brushRef="#br0" timeOffset="132361.9353">30427 11924 0,'18'0'47,"-1"-18"-31,1 18-16,17 0 16,1-17-16,-19 17 15,18 0-15,-17-18 0,0 18 16,-1 0-16,19 0 15,-19 0-15,1-18 16,-36 18 15,1 0-15,-1 0-16</inkml:trace>
  <inkml:trace contextRef="#ctx0" brushRef="#br0" timeOffset="132701.9426">30568 11501 0,'0'17'15,"0"18"-15,0 36 16,0-36-16,0 71 16,0-53-1,0 0-15,18 53 16,-1-71-16,19 36 16,-19-54-16,1 1 0,53 0 15,-54-1-15,54-17 16,-36-17-1,0 17-15,1-18 16,-19 18-16,-34 0 16,17 18-16</inkml:trace>
  <inkml:trace contextRef="#ctx0" brushRef="#br0" timeOffset="134164.7665">25629 13406 0,'18'52'0,"-36"-104"0,54 157 16,-19 54-16,-17-71 15,18 89 1,-18-89-16,0 35 15,0-70-15,0 0 16,-18-53-16,1-35 16,-1 0-1,0-1-15,1-17 0,-19-88 16,36 88-16,18-88 16,0 71-16,17-1 15,0 18-15,18 36 0,0-19 16,106 36-16,-71 18 15,-17 17-15,70 54 16,-53 52 0,-53-71-16,-35 1 0,-17 52 15,-36-70-15,-36 35 16,19-52-16,-54 34 16,71-52-16,-35-1 15,53-17-15,35-35 16,0 18-1</inkml:trace>
  <inkml:trace contextRef="#ctx0" brushRef="#br0" timeOffset="134487.8757">26353 14182 0,'-18'17'15,"36"-17"-15,17 0 16,-18-17-16,54-1 16,-18-35-1,-35 35-15,-1 1 16,1-18-16,-18-1 16,0 1-16,-18 17 0,-35 18 15,18 0-15,-18 18 16,35 0-16,1 52 15,17-35-15,53 36 16,-18-36-16,53 18 16,-35-35-16,0 0 15,53-18 1,-53-18-16,-18 18 16</inkml:trace>
  <inkml:trace contextRef="#ctx0" brushRef="#br0" timeOffset="134797.4765">26793 14164 0,'0'0'15,"18"18"-15,0-18 0,35 17 16,-18-34 0,36-1-16,-54 0 15,1 18-15,-1-35 16,-17 17-16,-17-17 15,-1 18-15,-52-1 16,34 0-16,-17 18 16,36 0-16,-19 36 15,36-19-15,0 36 16,36-35-16,-19 17 16,72 0-16,-36 1 15,35-1-15,-35-35 16,17 18-1,-35-18-15,-17 0 16</inkml:trace>
  <inkml:trace contextRef="#ctx0" brushRef="#br0" timeOffset="135171.0451">27252 14129 0,'0'0'0,"18"35"0,-1 71 16,1-53-16,0 70 16,-1-17-1,1-53-15,-18-18 0,0 1 16,0-19-16,-18-34 16,1-54-1,17 18-15,-18-53 16,18 36-16,35-89 15,-17 106 1,52-35-16,-17 70 16,18 18-16,-53 0 15,17 35-15,-35 1 16,-18 34-16,-17-34 16,-53-1-1,35-17-15,-53-18 16,71 0-16,-1-18 15,19 0-15,-1 1 0</inkml:trace>
  <inkml:trace contextRef="#ctx0" brushRef="#br0" timeOffset="135839.2426">28081 14288 0,'-18'0'16,"36"0"-16,35 0 16,0 0-1,88 0-15,-35 0 16,141 0-16,-106 0 16,18 0-16,176 0 15,-159 0-15,-17 17 0,141 1 16,-177-18-1,89 35-15,-141-17 16,-1-1-16,-70 1 16,-18 0-16,-17-1 15</inkml:trace>
  <inkml:trace contextRef="#ctx0" brushRef="#br0" timeOffset="139091.9798">25929 11271 0,'0'18'0,"18"88"15,-18-18-15,0-18 0,0 125 16,0-107-16,17-18 15,-17 18-15,0-17 16,18-18-16,-18 0 0,18-18 16,-18-17-16,17-1 15,-17-34-15</inkml:trace>
  <inkml:trace contextRef="#ctx0" brushRef="#br0" timeOffset="139282.0913">25929 11448 0,'0'0'15,"53"-18"-15,0 0 0,53-17 16,-36 17 0,36-17-16,-70 35 15,-19 0-15,1 0 0,-1 0 16,-34 18-16</inkml:trace>
  <inkml:trace contextRef="#ctx0" brushRef="#br0" timeOffset="139402.4993">26000 11695 0,'0'0'16,"106"-18"-16,-36 0 15,1 1-15,35-1 16,-54 0-16</inkml:trace>
  <inkml:trace contextRef="#ctx0" brushRef="#br0" timeOffset="139832.4402">26652 11712 0,'0'0'0,"-53"0"16,18 18-16,0 0 0,-36 52 16,71-35-1,-17 36-15,17-53 16,17 17-16,36 0 15,-17-35-15,-1 0 0,53-35 16,-53 17-16,-17-17 16,0 0-16,-1-1 0,-17-34 15,0 52 1,-17-35-16,-1 36 16,0 17-1,18 35-15,-17 0 16,34 36-1,1-36-15,0 0 0,17 1 16,0-1-16,0-18 16,1 1-16,-1 0 0,0-1 15</inkml:trace>
  <inkml:trace contextRef="#ctx0" brushRef="#br0" timeOffset="140037.8353">27040 11748 0,'-35'52'0,"70"-104"0,-87 122 15,52-35-15,0 18 16,17-35-16,18 35 16,-17-18-16,17-17 15,-17-1-15,53 1 16,-54-18-16,18-18 15</inkml:trace>
  <inkml:trace contextRef="#ctx0" brushRef="#br0" timeOffset="140399.1074">27323 11871 0,'0'18'16,"17"-1"-1,1 1-15,35 0 16,-18-18-16,-17 0 0,52 0 16,-34-18-16,-1-17 15,-17-1 1,-1 19-16,-17-19 0,0 1 16,-17-18-16,-1 36 15,-53-19-15,36 36 16,0 0-16,-1 18 0,19 0 15,-1 52 1,18-35-16,18 54 16,17-54-16,0 0 15,18 0-15,-17 1 0,87-1 16,-88-35-16,54 0 16,-54 0-16,0 0 15,-53 0 1</inkml:trace>
  <inkml:trace contextRef="#ctx0" brushRef="#br0" timeOffset="142873.5243">28258 13212 0,'0'-18'16,"0"36"-16,17-18 0,-17 70 15,18 1-15,-1 17 16,-17 0-16,36 106 16,-36-106-16,53 53 15,-36-88-15,19 35 16,-36-70-16,17 0 16</inkml:trace>
  <inkml:trace contextRef="#ctx0" brushRef="#br0" timeOffset="143056.6863">28275 13423 0,'0'0'16,"18"-17"-16,17-1 0,-17 18 15,35-18-15,-18 1 0,71-1 16,-71 0-16,0 18 15,1 18 1,-36 0-16</inkml:trace>
  <inkml:trace contextRef="#ctx0" brushRef="#br0" timeOffset="143189.9943">28363 13723 0,'0'0'16,"106"-18"-16,-53 1 15,53-1-15,-53 1 16,17 17-16</inkml:trace>
  <inkml:trace contextRef="#ctx0" brushRef="#br0" timeOffset="143580.4352">28998 13723 0,'0'0'0,"-53"0"0,18 18 16,18-1-16,-19 36 16,36-35-16,0 17 0,18 18 15,17-35-15,18-1 16,-18-17-16,36 0 15,-36-17 1,-17-1-16,-18 0 0,17 1 16,-17-18-16,0-1 15,-17-17-15,-1 53 16,1-35 0,-1 35-16,18 18 15,18 17 1,-18 0-16,35 18 15,-35-18-15,53 18 16,-18-53-16,18 18 16,-35-18-16</inkml:trace>
  <inkml:trace contextRef="#ctx0" brushRef="#br0" timeOffset="143773.6591">29351 13688 0,'0'0'16,"-53"35"-16,53-17 0,-17 35 15,17-18-15,35 18 16,-18-18 0,36 0-16,-17-35 15,-1 18-15,0-18 16,-17 0-16</inkml:trace>
  <inkml:trace contextRef="#ctx0" brushRef="#br0" timeOffset="144141.5024">29580 13811 0,'0'18'16,"36"0"-16,-36-1 15,53 1-15,-36-18 16,54 0-16,-54 0 16,54-35-1,-53-1-15,17 19 0,-17-36 16,-18 35-16,-18 0 16,0 1-16,1-1 0,-19 18 15,-17 0-15,-17 18 16,35-1-16,17 1 0,0 17 15,1-17-15,17 17 0,17 1 16,36 16 0,-17-16-16,16-19 0,-16 1 15,70 17-15,-71-35 16,18 0-16,0 0 16,-18 0-1,-53 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4:04.8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10707 10989 0,'17'0'16,"54"-18"-16,-18 1 15,88-1-15,-53 18 16,124-18-16,-106 18 15,17 0-15,1 0 16,-18 18-16,17-18 16,18 18-16,0-18 0,159 0 15,-141 0-15,141-18 16,-159 18-16,106-35 16,-159 17-16,88 1 15,-123 17-15,18-18 16,-36 18-16,-35-18 15</inkml:trace>
  <inkml:trace contextRef="#ctx0" brushRef="#br0" timeOffset="290.5924">13458 10513 0,'36'0'16,"-1"17"-16,0-17 0,36 18 15,-18 0 1,53 17-16,-53-17 16,-18-1-16,0 19 15,0-19-15,1 18 0,17 18 16,-53-17-16,17-1 16,-17-17-1,-53-1-15,18-17 16,-53 35-16,35-17 15,0 0-15,18-1 0,-53 19 16,35-19-16,-36 19 16</inkml:trace>
  <inkml:trace contextRef="#ctx0" brushRef="#br0" timeOffset="1122.4345">11007 10689 0,'-18'18'16,"-35"35"-1,18-36 1,0 19-16,17-1 0,0 0 16,1 0-16,-1 1 0,18-1 15,0 0-15,0-17 0,0 17 16,18-17-16,35 17 16,-18-17-16,18-1 15,-18-17-15,0 18 0,18-18 16,-17 0-16,16-18 15</inkml:trace>
  <inkml:trace contextRef="#ctx0" brushRef="#br0" timeOffset="1896.9859">10513 10654 0,'17'-18'16,"1"1"-16,0-1 0,-1-17 16,1 17-1,0 0-15,17-52 16,-17 52-16,17-17 16,-18 0-16,19-1 0,-1-17 0,0 18 15,53-71 1,-35 71-16,0-18 15,0 18-15,0 0 0,35-18 16,-35 35-16,35-17 16,-17 0-16,0-1 15,-1 1-15,18 0 0,71-54 16,-71 54-16,89-53 16,-72 35-16,90-17 15,-90 34-15,1 1 16,0 0-16,0 17 0,123-52 15,-105 52-15,158-53 16,-159 54-16,160-54 16,-142 53-1,123-34-15,-123 34 16,142-17-16,-125 17 16,142 0-16,-141 1 15,0-1-15,-1 0 16,178-17-16,-160 35 15,159-35-15,-159 35 16,-17 0-16,0 0 16,17 0-16,-35 18 0,18-18 0,-18 35 15,159 0 1,-141 0-16,158 18 16,-175-17-16,157 34 15,-157-35-15,-1 1 0,0-1 16,0 18-16,-18 0 0,18 0 15,-17 0-15,-18 0 0,123 52 16,-141-69 0,106 69-16,-106-69 15,71 52-15,-88-53 16,52 18-16,-52-18 16,-18 1-16,-18-19 15,18 19-15,17 17 16,-34-36-16,-1 36 15,-17-35-15,17 17 16</inkml:trace>
  <inkml:trace contextRef="#ctx0" brushRef="#br0" timeOffset="2190.599">21096 9737 0,'0'0'15,"53"35"-15,-18 0 0,36 18 16,-18-18-16,0 1 16,70 34-1,-88-34-15,18-1 0,-17-18 16,-19 19-16,19 34 15,-36-52-15,-36 35 16,1-36-16,-71 19 16,36-19-16,-1-17 15,1 18-15,17-18 0,-106 18 16</inkml:trace>
  <inkml:trace contextRef="#ctx0" brushRef="#br0" timeOffset="2740.8458">10460 10001 0,'0'0'16,"53"71"-16,-36-36 0,1 18 15,-18 53-15,0-53 16,-18 0-16,18 0 0,0 52 16,18-87-16,-18 17 15,53 1 1,-18-36-16,53 17 16,-35-34-16,53-19 15,-35 19-15,35-19 16,-53 19-16</inkml:trace>
  <inkml:trace contextRef="#ctx0" brushRef="#br0" timeOffset="22261.704">28293 12859 0,'17'0'16,"1"0"-16,106 0 16,-54-18-16,124 0 15,-88 18-15,106-35 16,-107 18-16,19-1 16,-18 0-16,0-17 0,52 0 15,-105 17 1,0 0-16,-70 1 15</inkml:trace>
  <inkml:trace contextRef="#ctx0" brushRef="#br0" timeOffset="23168.3991">29157 12894 0,'0'-18'16,"0"1"-1,0-1 1,0 36 31,0-1-31,18 1-16,-1 35 15,1-18-15,35 36 16,-35-18-16,17 0 0,18 70 15,-18-52-15,18 87 16,-18-69 0,18 52-16,-35-71 15,-1 18-15,-17-35 16,0 0 0,-17-17-16,-18-19 0,-36 18 15,36-17-15,-18-18 16,0 18-16,-18-18 0,1 0 15,-1 0-15,1 0 0,-71-18 16,70 18-16,-53-35 16,72 35-16</inkml:trace>
  <inkml:trace contextRef="#ctx0" brushRef="#br0" timeOffset="38155.5672">26935 15893 0,'0'0'15,"-18"-18"-15,0 0 0,-17 1 16,17 17 0,1 0-16,-1 17 15,0 1-15,-17 70 0,35-35 16,-17 71-16,17-71 15,0-1-15,17 1 16,18 0-16,-17-35 16,17 0-16,36-18 15,-36-18-15,36-35 16,-54 0-16,36-53 16,-35 53-16,0-17 15,-18-1-15,17 1 0,-17-19 16,-17-87-16,-1 70 15,-17-88-15,-1 124 16,-16-19-16,34 89 16,0 0-16,1 89 15,17-19-15,0 18 16,0 1-16,17 16 16,36 89-16,-18-105 15,1-19-15,17 1 16,-18-18-16,0 0 0,36 35 15,-36-71-15,0 19 16,-17-19-16,0-17 0,-1 0 16</inkml:trace>
  <inkml:trace contextRef="#ctx0" brushRef="#br0" timeOffset="38471.5678">27728 15469 0,'0'-70'16,"0"140"-16,0-158 0,-17 70 15,-1 1-15,0 17 16,1 17-16,-18 54 15,35 0-15,-18 70 16,18-71-16,0 89 16,18-88-16,17 70 15,-18-88-15,54 35 16,-36-53-16,36 0 16,-36-17-1,0-18-15</inkml:trace>
  <inkml:trace contextRef="#ctx0" brushRef="#br0" timeOffset="41730.5222">28346 15734 0</inkml:trace>
  <inkml:trace contextRef="#ctx0" brushRef="#br0" timeOffset="42042.9147">28346 15734 0,'-18'0'16,"36"0"-16,-36-18 15,36 18 1,-1 0 15,1 0-15,0 0-16,17 18 15,0 17 1,36 0-16,-36 1 16,36 17-16,-19-36 15,19 36 1,-36-35-16,1 17 15,-19-17-15,1-18 0,-18 17 16,18-17-16,-36 0 16</inkml:trace>
  <inkml:trace contextRef="#ctx0" brushRef="#br0" timeOffset="42281.8929">28698 15610 0,'0'0'0,"-17"0"16,-1 18-16,1 0 16,-19 52-1,1 18-15,17-35 16,1 0-16,-1-17 15,18-1-15,0 0 0,0 0 16,0-17-16,0 0 0,18-18 16</inkml:trace>
  <inkml:trace contextRef="#ctx0" brushRef="#br0" timeOffset="42499.2774">28840 15222 0,'0'-17'15</inkml:trace>
  <inkml:trace contextRef="#ctx0" brushRef="#br0" timeOffset="42828.1671">28840 15117 0,'-18'0'0,"0"0"16,18 17-1,0 1-15,-17-1 16,17 19-16,0 34 15,0-34-15,0 34 16,17-35-16,19 36 16,-19-53-16,36 17 15,-35-35-15,35 0 16,-36-18-16,-17 1 16</inkml:trace>
  <inkml:trace contextRef="#ctx0" brushRef="#br0" timeOffset="42982.5205">29016 15293 0,'0'35'0,"0"-70"0,18 105 16,-18-52-16,17 17 0,1 1 16,0-19-16,-1-17 15</inkml:trace>
  <inkml:trace contextRef="#ctx0" brushRef="#br0" timeOffset="43126.9249">29051 15152 0,'18'17'31,"0"-17"-31,-1 0 15</inkml:trace>
  <inkml:trace contextRef="#ctx0" brushRef="#br0" timeOffset="43321.6202">29139 14958 0,'0'0'16,"36"0"-16,17 35 15,-18 0-15,-17 1 16,17-1-16,-18 18 0,19 35 16,-36-53-16,0 36 15,-18-36-15,0 36 16,-17-54-16</inkml:trace>
  <inkml:trace contextRef="#ctx0" brushRef="#br0" timeOffset="43600.7898">29757 15857 0,'-18'71'0,"36"-142"0,-53 177 16,35-71-16,-36 36 16,19-36-16,-19 1 0,19-19 15,-19 1-15</inkml:trace>
  <inkml:trace contextRef="#ctx0" brushRef="#br0" timeOffset="44055.8718">30198 15505 0,'17'53'16,"19"-18"-16,-19 0 0,72 53 15,-54-52-15,53 34 16,-35-35-16,-18 1 16,36-1-1,-54-35-15,1 0 0</inkml:trace>
  <inkml:trace contextRef="#ctx0" brushRef="#br0" timeOffset="44240.3753">30480 15416 0,'0'0'15,"-18"36"-15,1 17 0,-1 0 0,0-1 16,1 1-16,-1 18 0,18 52 16,0-70-1,0-17-15,18-1 16,-1-18-16,1 1 0</inkml:trace>
  <inkml:trace contextRef="#ctx0" brushRef="#br0" timeOffset="44489.778">30639 14834 0,'-18'36'0,"36"-72"16,-36 107-16,18-18 0,0 53 15,18-53-15,17 70 16,0-88-16,-17 18 16,35 18-1,-18-54-15,0 19 0,-17-36 16,0 0-16</inkml:trace>
  <inkml:trace contextRef="#ctx0" brushRef="#br0" timeOffset="44652.3364">30921 15169 0,'0'0'0,"35"53"16,-17 0-16,0 35 15,-1-52-15,1-1 16,-1 0-16,-17-17 0,18 0 15,-18-1-15,-18-17 16,-17-35-16</inkml:trace>
  <inkml:trace contextRef="#ctx0" brushRef="#br0" timeOffset="44768.2385">30868 15134 0,'18'-53'15,"-36"106"-15,36-123 0,17 52 16,-17 0-16,-1 18 15</inkml:trace>
  <inkml:trace contextRef="#ctx0" brushRef="#br0" timeOffset="44968.2005">31097 14870 0,'0'0'16,"36"17"-16,-1 19 0,0 16 16,-17-16-16,-1 17 15,1-18-15,-18 0 16,0-17 0,0 17-16,-18-17 0,-17 17 15</inkml:trace>
  <inkml:trace contextRef="#ctx0" brushRef="#br0" timeOffset="45746.4064">31521 14817 0,'17'0'125,"1"0"-62,0 0-63,-1 0 15,19 17 1,-1 1-16,0 0 15,36 52-15,-36-17 16,53 71-16,-53-72 16,1 37-16,-1-19 0,0 107 15,-17-89 1,0 53-16,-18-71 16,0 54-16,0-89 15,-53 36-15,17-36 16,-52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9:45.8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23813 2681 0,'0'0'16,"17"-18"15,1-17-16,17 18-15,-17-19 0,-1 1 16,36-53-16,-17 53 16,34-54-1,-35 54-15,18 0 0,-17-18 16,16 18-16,54-71 16,-70 70-16,52-52 15,-71 53-15,1 0 16</inkml:trace>
  <inkml:trace contextRef="#ctx0" brushRef="#br0" timeOffset="483.6763">23742 2293 0,'0'18'31,"0"35"-31,0-36 16,0 19-16,0 16 15,0-16-15,0-1 16,0-17-16,0-1 0,18-17 16,-1 0-16,54 0 15,-36-17-15,18 17 0,35-36 16,-35 19 0,-18-1-16,1 0 15,-19 1-15</inkml:trace>
  <inkml:trace contextRef="#ctx0" brushRef="#br0" timeOffset="1430.4087">24218 7267 0,'18'-17'0,"-1"17"16,1-18-16,53-35 15,-36 18-15,53-36 16,-35 54-16,0-19 0,0 1 16,-18 0-16,53-18 15,-52 18-15,-19 17 16,1 18-16,0-18 0,-18 1 15,-18 17 1,0 17 0</inkml:trace>
  <inkml:trace contextRef="#ctx0" brushRef="#br0" timeOffset="1780.0085">24395 6967 0,'-18'0'16,"0"0"0,1 36-16,-36 17 15,35-18-15,-35 35 16,53-34-16,-17-1 0,17 0 16,17-17-16,1 0 0,52 17 15,-17-35-15,0 0 16,35 0-1,-52 0-15,-1 0 0,0-18 16</inkml:trace>
  <inkml:trace contextRef="#ctx0" brushRef="#br0" timeOffset="7780.8826">27005 7444 0,'0'-18'15,"0"36"1,18 17-1,-1 0 1,-17 18-16,18 0 0,-18 53 16,0-36-16,0 54 15,0-54-15,-18 36 16,18-53-16,0 18 16,0-54-16,18 19 15,-18-19-15,18-17 16,-36-17 15</inkml:trace>
  <inkml:trace contextRef="#ctx0" brushRef="#br0" timeOffset="8202.9092">26864 7726 0,'0'0'16,"0"-18"-1,18-17 1,-1 17-16,-17 1 16,18-1-16,35-35 15,0 0 1,-36 18-16,19 17 0,-1-17 16,-17 17-16,35-35 15,-36 36-15,1 17 16,-1 0-16,-17 17 0,18 36 15,0-17 1,-1-1-16,1 18 0,-18-18 16,18-17-16,17 35 15,-17-18-15,-1-17 16,1-18-16</inkml:trace>
  <inkml:trace contextRef="#ctx0" brushRef="#br0" timeOffset="24342.8986">29263 8132 0,'0'-18'0,"0"36"79,0 34-64,0-34-15,0 0 16,0 35-1,0-18-15,0 0 0,0 0 16,0-17-16,0 17 0,-18 18 16,18-17-16,0 17 15,0-36-15,-17 18 16,17-17-16,0 0 16,17-1-1,-17-34 32,0-19-47,0 19 16,0-36-1,0 18-15,0-18 0,0 17 16,0-34 0,0 17-16,0 18 15,0-1-15,18 1 0,-18-18 16,18 36-16,-1-36 15,-17 35-15,18 0 16,-18-17-16,0 17 16,0 71 15,0-17-31,0 52 16,0-35-16,0 35 15,0-53-15,0 18 16,0-18-16,-18 1 0,18 17 15,0-36-15,0 1 16,0 0-16,0-1 16</inkml:trace>
  <inkml:trace contextRef="#ctx0" brushRef="#br0" timeOffset="26449.4817">29351 9260 0,'0'-17'16,"0"-1"-1,-18 18-15,1 0 16,-1 0-16,-17 0 16,17 18-16,-35 17 15,36-17-15,-1 17 16,-17 36-16,17-36 15,18 53-15,0-53 16,35 36 0,1-36-16,34 36 15,18-54-15,-52 1 16,52-18-16,-35 0 16,17-35-1,-52 17-15,0 0 0,-1-17 16,1 0-16,-18-18 0,-18-35 15,-17 35-15,-18-35 16,18 52-16,-18 1 16,18 0-16,-1 17 0,-17 18 15,18 18-15</inkml:trace>
  <inkml:trace contextRef="#ctx0" brushRef="#br0" timeOffset="73236.6861">7955 12929 0,'0'-17'0,"0"-1"15,0 36 16,0-1-31,0 19 16,18 34 0,-18-35-16,17 1 0,1-1 15,17 36-15,-17-54 16,17 1-16,18-18 16,-35 0-16,17-18 0,-17-17 15,-1 0-15,1-1 0,0-52 16,-18 53-16,0-36 15,-18 54 1,18-1-16,0 0 0,0 36 16,0 53-1,18-18-15,-1 70 16,1-52 0,17 87-16,-17-70 15,-1-17-15,1 70 16,-18-70-16,0 17 15,-18-53-15,18 0 16,-17 1-16,-1-19 0,-17-17 0,-18 18 16,35-18-1,-17-18-15,-35-35 16,34 36-16,1-18 0,-18-54 16,35 54-16,1 0 15</inkml:trace>
  <inkml:trace contextRef="#ctx0" brushRef="#br0" timeOffset="73625.084">7814 12629 0,'0'-17'16,"18"-1"-16,-1 1 15,36-54 1,-17 36-16,-1-1 0,0 1 15,18-53-15,-35 70 16,17-35-16,-35 36 16,18 34-1,-1 36 1,-17-17 0,35 34-16,-17-35 15,17 54-15,-17-72 16</inkml:trace>
  <inkml:trace contextRef="#ctx0" brushRef="#br0" timeOffset="73920.9141">8731 12753 0,'0'0'0,"18"0"15,0 0-15,17-18 16,0 18-16,36 0 15,-36 0-15,0 0 16,-35 18-16</inkml:trace>
  <inkml:trace contextRef="#ctx0" brushRef="#br0" timeOffset="74049.1557">8731 13070 0,'0'0'15,"71"0"-15,-18 0 0,-18 0 16,0-17-16,18 17 0,-35 0 16</inkml:trace>
  <inkml:trace contextRef="#ctx0" brushRef="#br0" timeOffset="75726.7573">10548 12506 0,'0'-18'16,"-18"18"31,-17 0-32,0-17-15,-53 17 16,35 0-16,0 17 16,-88 1-1,70 0-15,-70 35 16,71-18-16,17 0 15,0 0-15,-36 36 16,72-36-16,-1 0 0,1 1 0,17 34 16,0-34-1,17-19-15,18 19 0,-17-19 16,70 36-16,-52-53 16,17 18-16,-1-18 0,54-18 15,-53 18-15,-18-18 16,1 1-16,-19-1 15,1 1-15,-18-1 0,0 0 16,-18-35-16,-35 0 16,18 36-16,0-19 15,0 19-15,-1-1 0,-17 1 16,18-1-16,18 18 16</inkml:trace>
  <inkml:trace contextRef="#ctx0" brushRef="#br0" timeOffset="77054.0624">11342 11624 0,'-18'-18'0,"36"36"0,-53-53 15,17 52 1,0 19 0,1-19-16,-1 36 15,0-17-15,1 16 0,-19 107 16,19-53-16,-36 141 16,35-106-16,18 18 15,-17-18-15,17 0 0,17-17 16,19 105-16,-1-141 15,18 88 1,-18-105-16,0 35 16,-17-71-16</inkml:trace>
  <inkml:trace contextRef="#ctx0" brushRef="#br0" timeOffset="80643.6825">21643 6562 0,'18'0'16,"17"0"0,0 0-1,36 0-15,-36 0 16,36 0-16,-36 0 16,0-18-16,-17 18 0,-1 0 15,1 0-15,0 0 16,-18-18-16,0 1 15</inkml:trace>
  <inkml:trace contextRef="#ctx0" brushRef="#br0" timeOffset="80894.0245">21978 6350 0,'0'0'15,"35"0"-15,1 18 0,17-18 16,-18 17-16,18 19 16,-36-19-16,1 18 15,0 18-15,-18-17 16,-18-19-16,0 19 0,1-19 16,-1 19-16,-52-1 15,34-18-15,1 1 16,17-18-16,1 0 0,-19 18 15</inkml:trace>
  <inkml:trace contextRef="#ctx0" brushRef="#br0" timeOffset="81637.9491">21625 10495 0,'18'0'16,"0"0"0,-1 0-16,18-17 15,1 17-15,-1 0 0,0-18 16,18 18-16,-17 0 16,-19 0-16,1 0 15,-1 0-15,1 0 0,17 0 16</inkml:trace>
  <inkml:trace contextRef="#ctx0" brushRef="#br0" timeOffset="81861.5424">21908 10283 0,'0'18'15,"52"-18"-15,-34 18 16,35-1-16,-18 1 15,1 0-15,-1-1 16,-18 1-16,19 17 16,-36-17-16,0 17 0,0-17 15,-18 17-15,-17 0 16,17-17-16,1 17 0,-1-17 16,-35 0-16</inkml:trace>
  <inkml:trace contextRef="#ctx0" brushRef="#br0" timeOffset="88890.1467">13000 12118 0,'18'0'0,"-18"-18"31,-18 18-15,18-17-16,0-1 15,0-17 1,18 17-1,-18 0-15,17 1 0,-17-18 16,18 17-16,-18-17 16,0 17-1,-18 18 63,-17 0-78,0 0 16,-54 0-16,36 18 16,-52-1-16,34 1 15,1-18-15,-19 18 16,-69-18-16,-1 17 16,88 1-16,18-18 15,-17 17-15,35 1 0,-54 0 16,54-1-16,17 1 15,18 0 1,36-1 0,34-17-16,-34 18 15,69-18 1,-52 0-16,0 0 0,0 18 0,18-1 16,35 18-1,-54-17-15,19 35 16,-36-35-16,-17 35 15,-18-36-15,-18 19 16,1-19-16,-54 36 16,18-18-16,-35 18 15,53-35-15,-18 17 0,17 0 16,-16 18-16,16-35 16,19 17-16,17 1 15,0-19-15,17 18 0,19 1 0,-1-19 16,18 19-16,106 17 15,-89-18-15,18-17 16,18-1-16,-18 1 0,106-1 16,-105-34-16,-19-1 15,54-17-15,-89 17 16,0-35 0,-35 36-16,-18-19 0,1 1 15,-1 17-15,-17 1 0,0-18 16,-1 17-16,1 0 15,17 18-15</inkml:trace>
  <inkml:trace contextRef="#ctx0" brushRef="#br0" timeOffset="92394.7119">12136 13247 0,'0'17'16,"17"19"-1,1-1-15,-1 0 16,-17 18-16,36 35 16,-36-52-16,17 17 15,1-36-15,-18 19 16,0-54-1</inkml:trace>
  <inkml:trace contextRef="#ctx0" brushRef="#br0" timeOffset="92616.9428">12365 13317 0,'0'0'0,"-35"18"15,-1 0-15,19-18 0,-19 17 0,19 1 16,-1-18 0,18 35-16,18-35 15,-18 18-15,35-18 0,-17 17 16,52-17-16,-34 0 16,-1 0-16,0 0 0,0 0 15</inkml:trace>
  <inkml:trace contextRef="#ctx0" brushRef="#br0" timeOffset="92785.0465">12488 13353 0,'18'0'0,"0"0"15,17 0-15,-17 0 16,-1 0-16,18 0 0,-17 0 15,0 0 1</inkml:trace>
  <inkml:trace contextRef="#ctx0" brushRef="#br0" timeOffset="92918.9261">12541 13458 0,'18'18'16,"0"-18"-16,34 0 15,-16 0-15,17 0 16,-36 0-16,1-18 0</inkml:trace>
  <inkml:trace contextRef="#ctx0" brushRef="#br0" timeOffset="93116.9071">12965 13370 0,'0'0'16,"0"53"-16,0-18 0,0 1 15,17 34-15,-17-52 16,36 35-16,-19-18 16,1-17-16,-1-1 15</inkml:trace>
  <inkml:trace contextRef="#ctx0" brushRef="#br0" timeOffset="93744.5461">12047 11271 0,'-17'36'16,"17"-19"-16,17 18 16,-17 1-16,0-1 15,18 18-15,-18-18 0,18-17 16,-18 17-16,17-17 16,1 17-16,0-17 15</inkml:trace>
  <inkml:trace contextRef="#ctx0" brushRef="#br0" timeOffset="94029.4757">12277 11271 0,'17'0'15,"1"0"-15,-18 18 16,18 0-16,-18-1 0,0 1 16,17-1-16,-17 1 0,0 0 15,-17 17 1,-1-17-16,18-1 16,18-17-16,-18 18 15,35-18-15,-17 0 0,-1 18 16,18-18-1,-17 0-15,35 0 16</inkml:trace>
  <inkml:trace contextRef="#ctx0" brushRef="#br0" timeOffset="94418.6917">12559 11307 0,'-18'0'0,"36"0"0,-53 0 16,35 17-16,17 1 16,1-1-1,35 36-15,-36-35 16,19 17-16,-19-17 16,-17 0-16,18-1 0,-18 1 15,0-1-15,0 1 16,-18-18-16,1 0 15,-19 0 1,19-18-16,-1 18 16,18-17-16,-17-1 0,17-17 15,17 17-15,1-17 16,-1 17-16,19-17 16,-19 17-16,1-17 15,0 18-15,-18-1 0,-18 0 16,-35 18-1,35 0-15,-17 0 16,0 18-16</inkml:trace>
  <inkml:trace contextRef="#ctx0" brushRef="#br0" timeOffset="112080.6159">15240 11642 0,'0'53'16,"-18"-18"-16,36 88 16,-18-52-16,18 123 15,-18-88 1,17 105-16,-17-122 15,0-1-15,0 0 16,18-17-16,-18-1 0,0 36 16,0-53-16,0 0 15,0-36-15</inkml:trace>
  <inkml:trace contextRef="#ctx0" brushRef="#br0" timeOffset="112419.9524">15822 12100 0,'0'0'16,"0"-88"-16,0 53 15,-35-36-15,17 54 16,-17-1-16,17 0 16,1 36-16,-1 53 15,18-36 1,0 18-16,18 17 0,-18-17 16,17 18-16,1 70 15,0-71-15,-1-17 0,1 0 16,35 53-16,-36-71 15,1 1-15,0-19 16,-18 19-16</inkml:trace>
  <inkml:trace contextRef="#ctx0" brushRef="#br0" timeOffset="112563.8359">15681 12506 0,'0'0'15,"53"18"-15,-18-18 0,0 0 16,36 17-16,-53-17 16,17 0-16,0 0 15</inkml:trace>
  <inkml:trace contextRef="#ctx0" brushRef="#br0" timeOffset="112937.1564">16369 11836 0,'-18'0'16,"1"0"-1,17 17-15,-18 1 0,18 17 16,-18 1-16,1 16 0,17 19 16,0 0-16,-18 105 15,18-105-15,0-1 0,18 1 16,-1 34-1,19-52-15,-19-17 0,1-1 16,-18-17-16,35 17 16</inkml:trace>
  <inkml:trace contextRef="#ctx0" brushRef="#br0" timeOffset="114200.107">16704 12347 0,'0'0'0,"-18"-17"0,1 17 15,34 0 17,1 35-32,17 0 15,1 0-15,34 36 16,-35-36-16,18-17 15,-17 17-15,34 18 16,-52-35-16,17-1 0,-17 1 16,-1 0-16,1-18 15,-36-18-15</inkml:trace>
  <inkml:trace contextRef="#ctx0" brushRef="#br0" timeOffset="114388.635">17022 12277 0,'-18'0'0,"36"0"0,-54 0 15,1 35 1,17-17-16,-17 17 0,17 18 16,-34 17-1,16 1-15,36-36 16,-17 0-16,17-17 0,0 0 15</inkml:trace>
  <inkml:trace contextRef="#ctx0" brushRef="#br0" timeOffset="114746.2271">17074 11818 0,'-17'0'16,"34"0"-16,-52 0 0,35 18 0,0 35 15,0-18-15,0 35 16,18-34-16,-1-1 16,1 0-16,0 1 0,-1-19 15,19 36-15,-19-35 16,19-1 0,-19-17-16,1 0 15,-1-17-15</inkml:trace>
  <inkml:trace contextRef="#ctx0" brushRef="#br0" timeOffset="114900.4283">17321 11959 0,'0'53'16,"0"-106"-16,0 124 0,18-54 0,0 36 15,-1-35 1,1 0-16,0-1 15</inkml:trace>
  <inkml:trace contextRef="#ctx0" brushRef="#br0" timeOffset="115066.3696">17357 11783 0,'0'-18'31,"17"18"0</inkml:trace>
  <inkml:trace contextRef="#ctx0" brushRef="#br0" timeOffset="115373.1812">17515 11800 0,'18'18'15,"0"0"-15,-1-1 16,19 36-16,-19-17 16,19-19-16,-19 18 0,1 1 15,-1 17-15,-17-36 16,0 36-16,0-18 16,-35 1-1,35-19-15,-17-17 16</inkml:trace>
  <inkml:trace contextRef="#ctx0" brushRef="#br0" timeOffset="116000.8671">17833 11818 0,'0'0'0,"0"-18"16,0 1-16,-18 17 15,36 0 1,0 0 0,-1 17-16,18 36 15,-17-35 1,35 70-16,-35-35 15,17 71-15,-17-72 16,17 90 0,-35-89-16,0 17 0,0 36 15,-18-71-15,18 18 16,-35 18-16,17-36 16,18 0-16,-17-17 15,-1-1-15,18 1 0,-18 0 16</inkml:trace>
  <inkml:trace contextRef="#ctx0" brushRef="#br0" timeOffset="116597.4544">18380 12647 0,'17'18'32,"1"17"-17,-18-17-15,18 17 0,-18 35 16,17-34-1,-17-1-15,18 36 16,-18-54-16,0 19 0,18-19 16,-18 18-16,0-52 31,0-1-15</inkml:trace>
  <inkml:trace contextRef="#ctx0" brushRef="#br0" timeOffset="116868.6154">18680 12735 0,'0'0'0,"-18"18"31,-17 0-31,-1-1 16,-17 36-1,36-53-15,17 18 0,-18-1 16,18 1-16,18 0 16,-1-1-16,19 1 0,-1-18 15,0 18-15,18-1 16,-17-17-16,-19 18 0,1-18 16,-1 35-1</inkml:trace>
  <inkml:trace contextRef="#ctx0" brushRef="#br0" timeOffset="117792.4777">19473 12400 0,'18'0'15,"35"0"1,-18 0-16,71 18 15,-71-18-15,71 17 16,-71-34-16</inkml:trace>
  <inkml:trace contextRef="#ctx0" brushRef="#br0" timeOffset="118126.7349">20814 12153 0,'0'-70'16,"0"140"-16,0-193 0,-53 52 15,18 36-15,-36-36 16,36 54-16,17-1 0,-17 18 15,-18 18-15,35 17 16,1 18-16,-1 70 16,36-34-16,-1 52 15,19-53-15,-19-18 0,19 1 16,34 52 0,-35-87-16,-17 17 0,0-18 15,-18-17-15,0-1 16</inkml:trace>
  <inkml:trace contextRef="#ctx0" brushRef="#br0" timeOffset="118259.979">20496 12577 0,'0'0'0,"18"-18"0,35 18 16,18 0-1,-36-18-15,71 18 16,-71 0-16,0 0 0</inkml:trace>
  <inkml:trace contextRef="#ctx0" brushRef="#br0" timeOffset="118514.8332">21167 11853 0,'-36'0'16,"72"0"-16,-72 18 0,19 53 16,17-1-16,0 89 15,17-71-15,-17 0 16,36-17-16,-19 17 0,54 35 16,-36-70-16,36 18 15,-54-36-15,19 0 16,-19-35-16,1 0 15</inkml:trace>
  <inkml:trace contextRef="#ctx0" brushRef="#br0" timeOffset="118731.4101">21502 12400 0,'17'35'16,"19"1"-16,17 17 16,0 0-16,-18-18 15,0-18-15,53 54 0,-52-53 16,17 17-16,-36-35 16</inkml:trace>
  <inkml:trace contextRef="#ctx0" brushRef="#br0" timeOffset="118926.5347">21749 12383 0,'0'0'0,"-18"52"0,-35 37 15,36-36-15,-1 35 16,0-53-16,18 36 15,0-54 1,18 1-16,0-1 0,-1-17 16</inkml:trace>
  <inkml:trace contextRef="#ctx0" brushRef="#br0" timeOffset="119348.5248">21960 11800 0,'-17'0'16,"-1"18"15,18 0-31,0-1 16,18 19-16,-18-19 16,0 19-1,17-19-15,-17 18 0,0-17 16,0 35-16,0 18 15,18-54-15,-18 18 16,18 1-16,-18-1 0,35 0 16,-17-17-1,17 0-15,-17-18 16,-1 0-16,1-18 16,-18 0-16</inkml:trace>
  <inkml:trace contextRef="#ctx0" brushRef="#br0" timeOffset="119605.0692">22207 12012 0,'18'53'15,"-36"-106"-15,36 141 0,0-17 16,-1-36-16,-17 18 0,18-18 15,-18 18-15,18 18 16,-18-54-16,0 19 16,0-19-16,0 1 15,-18-18-15,0 0 16,1-18-16,-19 1 16,1-36-16</inkml:trace>
  <inkml:trace contextRef="#ctx0" brushRef="#br0" timeOffset="119737.9226">22102 11906 0,'17'0'16,"1"0"0,17 18-1,-17-18-15</inkml:trace>
  <inkml:trace contextRef="#ctx0" brushRef="#br0" timeOffset="119944.5451">22419 11836 0,'53'35'15,"-106"-70"-15,124 88 16,-36-18-16,0 35 15,-17-17-15,-18 36 16,0-54-16,-35 35 16,17-34-16,-17-1 15,17-17-15</inkml:trace>
  <inkml:trace contextRef="#ctx0" brushRef="#br0" timeOffset="120756.2657">22772 11712 0,'-18'-17'16,"18"34"15,35 36-15,1 0-16,-1-18 15,18 89-15,-18-36 16,-17-17-16,-1 17 0,19 71 16,-36-71-16,-18 53 15,-17-18 1,17-87-16,-17-1 16,17 0-16,-17 0 0,0-17 15,17 0-15,-17-18 16</inkml:trace>
  <inkml:trace contextRef="#ctx0" brushRef="#br0" timeOffset="121001.2291">23195 12541 0,'0'53'16,"18"-35"-16,-18 35 16,17-18-16,-17 18 0,18 53 15,-18-53-15,0 17 16,0-34-16,18-1 16,-1-18-16,1-17 15,0 0-15</inkml:trace>
  <inkml:trace contextRef="#ctx0" brushRef="#br0" timeOffset="121195.5751">23442 12771 0,'0'0'0,"-18"0"0,-52 35 16,52-35-16,1 17 15,-1 1 1,36 17-16,-1-17 15,1-18-15,52 35 16,-34-35-16,-1 0 16,-17 18-16,17-18 0,0 0 15,-17-18-15</inkml:trace>
  <inkml:trace contextRef="#ctx0" brushRef="#br0" timeOffset="122081.2084">23707 11553 0,'17'0'32,"-17"-17"-1,0 34 16,0 1-32,18 0-15,-18-1 16,0 1-16,18 17 16,-18 1-16,0-1 15,17 53-15,-17-35 16,0 88-16,18-53 16,-18 0-16,18 18 0,17 88 15,0-88-15,-17-18 16,35 53-1,-18-70-15,18 17 16,-53-35-16,35 0 16,-53-53-1,-17-35-15</inkml:trace>
  <inkml:trace contextRef="#ctx0" brushRef="#br0" timeOffset="135648.5453">27023 11324 0,'0'-17'16,"-18"17"-16,18-18 15,0 0 16,-17 18-15,34 0-16,-17 0 16,-17 0-1,34 0 1,-17 18-16,35 17 16,-17-17-16,17 35 15,-17-36 1,0 1-16,17 17 0,-17 1 15,-1-1-15,18 35 16,-17-34-16,0 52 16,-1-35-16,1 53 15,-18-1 1,18-34-16,-18 0 0,0 70 16,17-71-16,-17 71 15,-17-70-15,-1 52 16,18-52-16,-35 52 15,17-52-15,-35 52 16,36-123-16,17 53 16,-36 0-16,19 0 0,-36 35 15,17-52-15,19-1 16,-1-17-16,18 17 0,-35 18 16,35-36-16,-18 1 15,18 0-15,-17 17 16,-1-17-16,18-1 15,-18-17-15</inkml:trace>
  <inkml:trace contextRef="#ctx0" brushRef="#br1" timeOffset="144290.9974">15716 13035 0,'-17'0'32,"17"18"-17,0-36 79,17 18 0,1 0-94,0 0 15,-18-17-15,17 17 0,1 0 16,17-18-16,-17 18 16,-1 0-16,1 0 15,17-18-15,-17 18 16,0 0-16,-1-17 0,1 17 15,-1 0-15,19 0 16,-19 0-16,19 0 16,-19 0-16,1 0 15,0 0-15,-1 0 0,1 17 16,17-17 0,18 18-16,-35-18 15,-1 0-15,1 0 16,0 0-16,35 0 15,-18 0-15,18 0 16,-18 0-16,18 0 16,-35 0-16,34 0 15,-34 0-15,17 0 16,-17 0-16,35 0 16,-35 0-16,35 0 15,-36 0-15,18 0 16,-17 0-16,35 0 15,-35 0-15,-1 0 16,1 0-16,17 0 16,0 0-16,1 0 15,-19 0 1,19 0-16,-19 18 16,19-18-16,-19 0 15,36 0 1,-35 0-16,17 0 0,0 0 15,-17 0-15,0 0 16,35 0 0,-36 17-16,1-17 0,-1 0 15,1 0-15,0 0 0,35 0 16,-36 0 0,1 0-16,0 0 0,-1 0 15,1 0-15,-1 0 0,1 0 16,0 0-16,-1 0 15,1 0-15,0 0 16,17 0 0,-17 0-16,-1 0 15,1 0 1,-1 0 0,1 0-1,0 0-15,-1 0 16,-34 0 15,-1-17-15</inkml:trace>
  <inkml:trace contextRef="#ctx0" brushRef="#br1" timeOffset="146943.6619">3175 6897 0,'18'0'16,"17"0"-16,0 0 16,18-18-16,35 1 15,-17 17-15,-18-18 0,17 0 16,1 1-16,52-1 15,-70 0-15,0 18 16,-18-17-16,36 17 16,-36 17-16,-17-17 0,-18 18 15</inkml:trace>
  <inkml:trace contextRef="#ctx0" brushRef="#br1" timeOffset="148528.905">18433 13317 0,'-18'0'31,"36"0"16,-1 0-31,19 18-1,-19-18-15,18 0 16,-17 0-16,53 0 16,-36 0-16,36 0 15,-36 0-15,18 0 16,-36-18-16,19 18 15</inkml:trace>
  <inkml:trace contextRef="#ctx0" brushRef="#br1" timeOffset="150303.1243">24201 4815 0,'0'-17'31,"17"-1"-31,1 1 16,35-19 0,-18 1-16,36-18 15,-18 18-15,35-53 16,-53 52-16,36-34 16,-36 34-16,0-34 15,-17 52-15,-1 1 16,-17-1-16,-17 18 15,-1 0 1,0 18-16,1-18 16,-1 17-16</inkml:trace>
  <inkml:trace contextRef="#ctx0" brushRef="#br1" timeOffset="150626.0219">24306 4392 0,'0'0'16,"0"18"-1,-17-1-15,-1 1 16,0 17-16,-34 36 15,34-36-15,-17 36 16,17-54-16,18 1 0,0 0 16,18-1-1,-1 1-15,19-18 0,-1 0 16,18 0-16,-18-18 0,53 1 16,-52 17-16,-1-18 15,0 18-15,0 0 0,-17-18 16</inkml:trace>
  <inkml:trace contextRef="#ctx0" brushRef="#br1" timeOffset="151076.2033">25030 3757 0,'0'0'0,"0"18"31,17-1-31,-17 1 0,18 17 16,0 1-16,-18-1 15,17 0-15,-17 0 0,18 18 16,-18-17-16,17 17 15,-17-36-15,0 1 16,18-1-16,-18 1 16,18-18-1,-18-18 1</inkml:trace>
  <inkml:trace contextRef="#ctx0" brushRef="#br1" timeOffset="151349.7925">25259 3969 0,'-18'0'15,"1"0"-15,-19 17 16,19 1-16,-1 0 16,0-1-1,18 1 1,0 0-16,18-18 15,-18 17-15,18-17 16,17 18 0,-17 0-16,-1-18 0,1 17 15,17-17-15,18 35 16,-18-17-16,-17 0 16</inkml:trace>
  <inkml:trace contextRef="#ctx0" brushRef="#br1" timeOffset="155824.133">15169 13582 0,'18'0'31,"0"18"-15,-18-1-1,17-17 1,-17 18-16,18 0 16,0-1-1,-1 1 1,1-18-16,0 0 0,-1 17 0,18 1 15,1 0 1,17-1-16,0 1 16,35 0-16,-18-1 15,-17-17-15,35 0 0,71 0 16,-71 0 0,89 0-16,-71 0 15,88 18-15,-89-18 16,1 0-16,0 18 15,18-18-15,17 0 0,123 0 16,-140 0-16,105 0 16,-123 0-16,0 0 15,105 0-15,-122-18 16,16 18-16,1 0 16,-18 0-16,1-18 0,-1 18 0,-18 0 15,-17 0-15,18 0 0,17 0 16,-53 0-1,36 18-15,-36-18 16,0 18-16,-17-18 0,17 17 16,-17-17-16,0 18 0,-1-18 15,19 17 1,-19-17-16,-17 18 16,0-36 30,18 18-30,-18-17-16,18-1 16,-1 1-16,18 17 15,-17-18-15,0 18 16,35 0-16,-18 0 16,18 0-1,17 0-15,-34-18 0,-19 18 16,19 0-16,-1 0 15,18 0-15,17 0 16,-34 0-16,52 0 16,-35 18-16,0-18 15,0 0-15,-1 0 0,19 0 0,-18 0 16,70-18 0,-52 18-16,52-17 15,-70 17-15,53 0 16,-35 0-16,-18-18 15,0 18-15,17 0 0,54 0 16,-54 0-16,54 0 16,-71 0-16,17 0 15,71 0-15,-88 0 16,18 0-16,52 0 16,-70 0-16,18 0 15,34 18-15,-34-18 16,52 17-16,-52-17 15,0 18-15,52 0 16,18-18-16,-88 17 16,18-17-16,-18 0 0,-1 0 15,1 0-15,53 0 16,-70-17-16,69 17 16,-69 0-16,17 0 15,-18-18-15,18 18 16,-18 0-16,18 0 0,35 0 15,-53 0-15,71 0 16,-70 0-16,16 0 16,-16 0-16,52 0 15,-35 0-15,0-18 0,0 18 16,35 0 0,-53-17-16,0 17 0,18-18 15,-35 0-15,0 18 0,17-17 16,-17-1-16,-1 0 15,-17-17 1,0 18-16,0-36 16,0 35-16,0 0 15,-17 18-15,-1-17 16</inkml:trace>
  <inkml:trace contextRef="#ctx0" brushRef="#br0" timeOffset="174699.8504">14005 12171 0,'0'0'0,"0"-18"16,-17 18 15,17 18 0,-18 35-31,18 0 16,0-18-16,0 18 16,0-18-16,18 18 15,-18-35-15,17-1 0,1 1 16,0-18-16,-1 0 16,18-18-16,-35 1 15,18-1-15,0 0 16,-18 1-16,0-1 15,17 18 1,1 35 0,0-17-1,-1 0-15,1-1 0,17 1 16,1 0-16,-1-18 16,0 0-16,0-36 15,-35 19-15,0-1 16,0-17-16,0 0 0,-17-36 15,-1 36-15,-17-54 16,17 37-16,1 16 16,-1-17-16,18 71 15</inkml:trace>
  <inkml:trace contextRef="#ctx0" brushRef="#br0" timeOffset="175589.7614">14658 12488 0,'0'-17'15,"0"34"32,18 1-31,-18 0 0,0 35-16,0-36 15,0 18-15,0-17 0,0 0 16,0 17-16,0-17 15,17 17 1,-17-17-16,18-18 31,-18-18-15</inkml:trace>
  <inkml:trace contextRef="#ctx0" brushRef="#br0" timeOffset="175895.0718">14658 12277 0,'0'-18'15,"18"0"-15,-1 18 16,1 0-16,-1 0 15</inkml:trace>
  <inkml:trace contextRef="#ctx0" brushRef="#br0" timeOffset="177103.0076">14305 13212 0,'0'17'15,"0"18"-15,0 1 16,18 34-1,-18-17-15,0-18 16,17 18-16,-17-17 0,18 34 16,-18-34-16,0 16 15,18-16-15,-18-19 16,0-34 0</inkml:trace>
  <inkml:trace contextRef="#ctx0" brushRef="#br0" timeOffset="177430.365">14093 13406 0,'0'-18'15,"18"0"1,17-35-1,1 36-15,-19-19 16,19-16-16,-19 34 16,-17-17-16,18 17 0,0-35 15,-18 35 1,0 36 0,17-18-16,18 53 15,1-35-15,-19-1 16,36 19-16,0-1 15,-18-35-15,-35 17 16,18 1-16,0 0 16</inkml:trace>
  <inkml:trace contextRef="#ctx0" brushRef="#br0" timeOffset="178092.9913">24959 12330 0,'18'0'15,"52"17"1,-17-34-16,35-1 16,-35 0-16,18 1 15,-36-1-15,-17 18 16,-18-35-16</inkml:trace>
  <inkml:trace contextRef="#ctx0" brushRef="#br0" timeOffset="178242.0899">25118 12065 0,'0'18'0,"17"35"16,-17-18-1,36 53-15,-19-53 16,1 18-16,-18 0 16,53 18-16,-35-36 0,17 18 15</inkml:trace>
  <inkml:trace contextRef="#ctx0" brushRef="#br0" timeOffset="178637.4974">25559 11518 0,'17'88'15,"1"36"1,35 52 0,-35-105-16,-1 17 0,1-17 15,0-1-15,-1-17 0,-17-18 16,18 1-16,-18-19 16,17-34-16,1-36 15,0 17 1,17-34-16,0 52 15,1 18-15,16 18 16,-16 17-16,17 36 16,-36-18-16,1 17 15,-18-52-15,-35 17 16,-1-17-16,-52-1 16,53-17-16,-18 0 15,-18-35-15,36 35 16,18-18-16</inkml:trace>
  <inkml:trace contextRef="#ctx0" brushRef="#br0" timeOffset="179110.3456">25947 12929 0,'0'53'0,"0"-106"0,-18 142 15,18 16-15,0-52 16,18 18-16,-18-1 0,17 54 16,-17-71-1,18 0-15,-18-18 0,0-17 16,18 17-16,-18-17 16,0-36-16,-18 0 15</inkml:trace>
  <inkml:trace contextRef="#ctx0" brushRef="#br0" timeOffset="179404.67">25682 13070 0,'0'-17'16,"36"-1"-16,-19 1 15,1 17-15,-1-18 0,36 0 16,-35 1-16,17-1 16,-17 0-16,0 18 15,-1-17-15,18-19 16,-35 19-16,18 17 16,-18 17-16,18 19 15,17 17 1,-17-18-16,17 35 15,-17-34-15,-1-19 16</inkml:trace>
  <inkml:trace contextRef="#ctx0" brushRef="#br1" timeOffset="216453.3623">19315 13970 0,'0'-18'15,"0"1"1,0 34 15,-18 1-15,18 0 0,0-1-16,-18 1 0,18 35 15,0-36-15,0 1 16,0 0-16,18 35 15,-18 0 1,18-36-16,-18 1 0,0 0 16,-18-18-1,0 0 1</inkml:trace>
  <inkml:trace contextRef="#ctx0" brushRef="#br1" timeOffset="246800.7639">17357 15187 0,'17'0'15,"19"-35"1,-19 17-16,1 1 0,0-19 15,17-34 1,-35 34-16,0-34 0,0 35 16,0 17-16,-18 0 0,-17 18 15,-18 18 1,18 17-16,-1 71 16,19-18-16,17 106 15,0-106-15,17 1 16,1-19-16,17 18 0,-17-17 0,35 35 15,-35-71 1,-1 0-16,1 1 16</inkml:trace>
  <inkml:trace contextRef="#ctx0" brushRef="#br1" timeOffset="246934.0795">17233 15593 0,'0'0'0,"18"-18"0,52-17 15,-17 35-15,0-18 16,0 1-16,0-1 0,0 0 16,35 1-16,-53 17 0</inkml:trace>
  <inkml:trace contextRef="#ctx0" brushRef="#br1" timeOffset="247178.7857">17956 14923 0,'0'-36'16,"0"72"-16,0-54 15,-35 53-15,17 18 16,1 0-16,-18 88 16,17-70-16,18-1 15,0 1-15,18 52 16,-1-70-16,1 0 15,-1-18-15,19 1 0,-1-1 16,-17-17-16,17-1 0,-17-17 0,17 18 16</inkml:trace>
  <inkml:trace contextRef="#ctx0" brushRef="#br1" timeOffset="247584.1273">18168 15346 0,'0'0'0,"18"17"0,35 36 16,17 0-1,-35-35-15,1 0 16,-1 17-16,18 0 16,-18-17-16,0 17 15,-17-17-15,-18-1 0</inkml:trace>
  <inkml:trace contextRef="#ctx0" brushRef="#br1" timeOffset="247758.0902">18433 15311 0,'-36'17'15,"19"1"1,-19 17-16,19 0 0,-18 36 16,17-36-16,0 36 15,18-54-15,0 1 16,18 0-16,0-1 0</inkml:trace>
  <inkml:trace contextRef="#ctx0" brushRef="#br1" timeOffset="247991.8351">18521 14940 0,'0'18'16,"0"17"-16,0 36 16,17-18-1,-17-18-15,36 18 16,-19-18-16,19 0 16,-36-17-16,35-18 15</inkml:trace>
  <inkml:trace contextRef="#ctx0" brushRef="#br1" timeOffset="248115.6641">18715 15064 0,'0'17'16,"0"-34"-16,18 52 0,-18-17 15,0-1-15</inkml:trace>
  <inkml:trace contextRef="#ctx0" brushRef="#br1" timeOffset="248275.5901">18750 14852 0,'0'-18'15,"18"18"1,-18 18-1,17-18 1</inkml:trace>
  <inkml:trace contextRef="#ctx0" brushRef="#br1" timeOffset="248530.5388">18891 14799 0,'18'0'15,"-36"0"-15,71 18 16,-35-1-16,-1 1 0,19 35 16,-19-18-1,-17 0-15,18 54 16,0-54-16,-18 0 0,-18 0 15,0 1-15,1-1 0,-1 0 16</inkml:trace>
  <inkml:trace contextRef="#ctx0" brushRef="#br1" timeOffset="249519.5119">19262 14764 0,'0'0'15,"-18"-18"-15,36 18 16,17 18-16,-17-1 15,52 72 1,-35-54-16,1 18 16,-1 17-16,0 1 0,-17-18 0,-18 88 15,18-71-15,-54 54 16,19-71 0,-1 0-16,0-18 0,1 0 15,-1 1-15,-17-1 0,35-17 16,-35 17-16,17-35 15</inkml:trace>
  <inkml:trace contextRef="#ctx0" brushRef="#br1" timeOffset="249793.8962">19614 15381 0,'18'0'0,"-18"18"15,35-1-15,-35 19 16,18-1-16,0 0 16,-18 1-16,17 16 0,1 19 15,-18-18-15,18 0 16,-18-18-16,0-17 15,0-1-15,17-34 16,-17-1-16</inkml:trace>
  <inkml:trace contextRef="#ctx0" brushRef="#br1" timeOffset="249982.3988">19879 15469 0,'0'0'16,"-18"0"-16,1 0 15,-1 18-15,-17 0 0,0 17 16,17-17-16,18-1 16,0 36-16,18-35 15,-1-1-15,1-17 16,17 18-16,0 0 0,-17-18 0,35 17 16,-35-17-1</inkml:trace>
  <inkml:trace contextRef="#ctx0" brushRef="#br1" timeOffset="250433.9007">20496 15240 0,'36'0'15,"-19"0"-15,72-18 16,-37 18-16,54 0 16,-53-17-16,0 17 15</inkml:trace>
  <inkml:trace contextRef="#ctx0" brushRef="#br1" timeOffset="250711.6753">21502 14887 0,'-18'-106'15,"36"212"-15,-36-247 0,-17 88 0,0 0 16,-1 36-16,19 17 16,-19 0-16,-16 70 15,34 1-15,-17 88 16,35-71-16,17 106 15,1-124-15,0 18 16,17-35-16,18 53 16,-18-70-16,-17-1 15,-1-18-15,-34-34 16,-1-1 0</inkml:trace>
  <inkml:trace contextRef="#ctx0" brushRef="#br1" timeOffset="250810.9385">21220 15399 0,'123'123'0,"-246"-246"0,105 105 16,18 0-16,18 1 15,17 17-15,35 0 16,-17-18-16,0 18 16,0 0-16,0 0 15</inkml:trace>
  <inkml:trace contextRef="#ctx0" brushRef="#br1" timeOffset="251010.4691">21802 14728 0,'0'0'0,"0"-17"16,0-1-16,-18 36 16,18 70-1,-18-35-15,18 88 16,0-70-16,0-1 16,18 1-16,0-18 0,-1 0 15,19-1-15,-19-16 0,36 17 16,-18-53-16</inkml:trace>
  <inkml:trace contextRef="#ctx0" brushRef="#br1" timeOffset="251154.3513">22031 15134 0,'35'35'15,"-70"-70"-15,88 88 0,-18-18 0,0-17 16,1 17-16,34 18 15,-52-18-15,52-17 16</inkml:trace>
  <inkml:trace contextRef="#ctx0" brushRef="#br1" timeOffset="251311.2686">22260 15169 0,'-35'36'16,"70"-72"-16,-88 89 0,36-35 0,17 0 15,0 17-15,0 0 16,0 0-16,17-17 16,1 0-16,0-18 15</inkml:trace>
  <inkml:trace contextRef="#ctx0" brushRef="#br1" timeOffset="251530.0135">22384 14429 0,'-18'17'0,"18"71"16,0-35-16,18 53 16,-18-71-16,53 54 15,-18-54-15,18 0 16,-35-17-16,17 0 15</inkml:trace>
  <inkml:trace contextRef="#ctx0" brushRef="#br1" timeOffset="251707.2244">22560 14640 0,'0'0'0,"35"71"0,-17-36 0,0 0 16,17 54-1,-17-54-15,-18-17 16,17 17-16,-17-18 0,0 19 16,-17-19-16,-1-34 15,0-1-15,1 0 0,-1-17 16</inkml:trace>
  <inkml:trace contextRef="#ctx0" brushRef="#br1" timeOffset="251822.2902">22560 14605 0,'18'0'16,"-36"0"-16,53 0 0,1 0 16,-19 18-1,1-18-15</inkml:trace>
  <inkml:trace contextRef="#ctx0" brushRef="#br1" timeOffset="251988.9593">22684 14534 0,'17'-17'16,"1"17"-16,0 17 16,-1-17-16,1 18 15,-1 0 1,-17-1-16,18 19 16,-18-19-16,-18 1 0,1 17 15</inkml:trace>
  <inkml:trace contextRef="#ctx0" brushRef="#br1" timeOffset="252418.6025">22895 14217 0,'0'0'15,"0"18"-15,36 35 16,-19-1 0,36 54-16,0 35 15,-18-70-15,-17-1 16,0 1-16,-18 70 16,0-88-16,0 18 0,-18-18 15,0-1-15,1 1 16,-1 0-16,-17-17 0,17-1 15,0 18-15,-17 0 16,18-36-16,-1 1 16</inkml:trace>
  <inkml:trace contextRef="#ctx0" brushRef="#br1" timeOffset="252768.2382">23389 15187 0,'0'18'16,"0"-1"-1,0 19-15,18 52 16,-18-53-16,17 18 0,1 35 16,0-52-16,-1 34 15,-17-52-15,0-1 16</inkml:trace>
  <inkml:trace contextRef="#ctx0" brushRef="#br1" timeOffset="252952.6073">23530 15328 0,'-53'53'16,"106"-106"-16,-123 141 0,70-35 15,17-35-15,1 0 16,0 17-16,17-17 0,0-1 16,-17-17-16,17 18 0,18-18 15</inkml:trace>
  <inkml:trace contextRef="#ctx0" brushRef="#br1" timeOffset="253474.0873">16969 14587 0,'-36'36'0,"72"-72"0,-89 107 15,-18 52-15,54-34 16,-1 16-16,0 19 16,1-1-16,17-17 0,35 106 15,-17-124-15,70 53 16,-18-70-16,54-1 16</inkml:trace>
  <inkml:trace contextRef="#ctx0" brushRef="#br1" timeOffset="254024.1089">23636 14305 0,'18'0'16,"-36"0"-16,71 18 0,-18 17 16,71 53-16,0 71 15,-71-71-15,1 0 16,-1 18-16,-18-18 0,19 1 16,-36-19-16,17 1 0,-17 35 15,-17-54 1,-19 1-16,19-35 15,-18-18-15</inkml:trace>
  <inkml:trace contextRef="#ctx0" brushRef="#br1" timeOffset="254297.6945">24024 14146 0,'0'0'0,"88"0"0,-52 0 16,-1 18-16,18 17 15,-36 1-15,-17-1 16,0 0-16,0 0 0,0 1 0,-17-1 16,-1 0-16,1 1 0,-1 16 15,18-34 1,18 0-16,-1-18 0,1 17 15,17-17-15,18 0 0,35 0 16,-35 0-16,-18 0 16</inkml:trace>
  <inkml:trace contextRef="#ctx0" brushRef="#br1" timeOffset="255014.8582">16704 16457 0,'0'0'0,"35"0"16,1-18-16,-1 18 15,18 0-15,17-17 0,1 17 16,123 0-16,-88-18 16,176 1-16,-123-1 15,229-17 1,-177 17-16,266-17 16,-230-1-16,35 19 15,0-18-15,18 17 0,17-17 0,336-18 16,-335 17-16,281-17 15,-316 18 1,263-18-16,-299 36 16,-17-1-16,-19 0 0,1 18 15,-36-17-15,124-1 16,-176 0-16,34 1 16,-122 17-16,-19-18 15,-34 18-15,-19-17 16,-105 17-16,53 17 15</inkml:trace>
  <inkml:trace contextRef="#ctx0" brushRef="#br1" timeOffset="255559.4693">19262 16563 0,'0'0'16,"-18"-35"-16,18 17 0,-18-35 15,1 18 1,-1 35 0,18 17-16,-18 72 15,18-19-15,0 89 16,18-71-16,35 71 15,-18-89-15,18 19 16,-17-54-16,-1 18 16,-18-36-16,-17-34 31,-17-1-31,-18-35 16,17 18-16,0 0 15,-17-18-15,17 35 16,18 1-16,18 17 15,35 0-15,0 0 16,35 0 0,-35 0-16,0-18 0,-18 18 0</inkml:trace>
  <inkml:trace contextRef="#ctx0" brushRef="#br1" timeOffset="255759.0832">19861 16510 0,'-35'18'16,"17"17"-16,-17 71 16,18-36-16,-1 89 15,18-88-15,0-1 16,53 18-16,-36-52 16,19-1-16,17-17 15,17-18-15,-52 0 16,17-18-16,-17 0 0</inkml:trace>
  <inkml:trace contextRef="#ctx0" brushRef="#br1" timeOffset="255899.4557">20055 16951 0,'36'53'16,"-72"-106"-16,89 124 0,-17-36 16,34 18-16,-35-36 15,18 19-15,-17-19 0,52 1 16,-71-18-1,19 0-15</inkml:trace>
  <inkml:trace contextRef="#ctx0" brushRef="#br1" timeOffset="256048.8032">20302 17022 0,'-53'52'15,"106"-104"-15,-123 140 0,35-53 0,17-17 16,0 17-16,18-17 0,-17 17 15,34-18-15,1-17 16,17-17-16,-17-1 16</inkml:trace>
  <inkml:trace contextRef="#ctx0" brushRef="#br1" timeOffset="256232.9174">20338 16545 0,'0'0'0,"0"18"16,0 17-16,0 0 16,0 1-16,17 34 15,1-34-15,17 17 16,0-18-16,1-18 16,-1-17-16,-17 0 15</inkml:trace>
  <inkml:trace contextRef="#ctx0" brushRef="#br1" timeOffset="256371.2845">20567 16633 0,'18'18'0,"-18"17"16,17 1-16,-17-19 16,36 1-16,-36 0 15,17-18-15</inkml:trace>
  <inkml:trace contextRef="#ctx0" brushRef="#br1" timeOffset="256526.6988">20638 16510 0,'0'0'15,"17"0"16,1 18-31</inkml:trace>
  <inkml:trace contextRef="#ctx0" brushRef="#br1" timeOffset="256752.2977">20779 16422 0,'17'0'31,"1"17"-15,0-17-16,17 18 15,-18 0-15,1-1 0,0 1 16,-1 17 0,-17-17-16,0 0 0,0 17 15,0-18-15</inkml:trace>
  <inkml:trace contextRef="#ctx0" brushRef="#br1" timeOffset="257167.9024">21078 16281 0,'0'0'15,"0"17"1,36 19 0,-19-1-16,36 53 15,-17-35-15,17 53 16,-36-36-16,1-17 16,-1 0-16,-17 0 0,0 53 15,0-71-15,-35 53 16,18-52-16,-36 17 15,35-36-15,-35 19 16</inkml:trace>
  <inkml:trace contextRef="#ctx0" brushRef="#br1" timeOffset="257824.7554">21555 17004 0,'0'-18'0,"17"18"16,-17 36-1,18-19-15,-18 18 16,18 18-1,-1-17-15,1 17 16,-18-36-16,18 18 16,-1-35-16,1-17 15,-1-1 1</inkml:trace>
  <inkml:trace contextRef="#ctx0" brushRef="#br1" timeOffset="257989.1926">21766 17022 0,'0'0'0,"-17"0"0,-19 17 16,19 1-16,17-1 0,-18 19 16,18-19-16,0 1 15,18-18 1,52 18-16,-52-18 16,53 0-16,-36 0 15</inkml:trace>
  <inkml:trace contextRef="#ctx0" brushRef="#br1" timeOffset="258179.1973">22031 16880 0,'0'0'15,"35"0"-15,-17 0 16,17-17-16,18-1 0,18-17 15,-36 35-15,0 0 0,0 0 16,-35-18 0</inkml:trace>
  <inkml:trace contextRef="#ctx0" brushRef="#br1" timeOffset="258306.0334">22137 16704 0,'0'53'15,"0"-106"-15,17 141 0,1-35 0,17 35 16,36 1 0,-36-54-16,0 0 0</inkml:trace>
  <inkml:trace contextRef="#ctx0" brushRef="#br1" timeOffset="258680.5322">22684 16263 0,'0'0'15,"-53"-18"-15,35 18 16,-17 36-16,17-1 16,1 36-16,17 70 15,0-71-15,0 1 0,35 88 16,0-89-1,-17-17-15,35 0 0,-36-18 16,54 18-16,-54-35 16,1-18-16,-36-18 15,-17-35 1,18 36-16,-36-36 16,17 35-16,1 18 15,17-18-15,18 1 16,53 17-1,-17 0-15,69 0 16,-52-18-16,0 18 0,0 0 16,-18-18-1</inkml:trace>
  <inkml:trace contextRef="#ctx0" brushRef="#br1" timeOffset="258952.2213">23178 16228 0,'-18'0'16,"36"0"-16,-54 0 0,19 35 16,-1 0-16,18 18 0,-18 18 15,18-1-15,-17 1 0,17-1 16,0 1-16,17 0 0,36 52 15,-35-70-15,17-18 16,18 18 0,-18-53-16,-17 18 0,0-18 15,-1 0-15,19-35 16</inkml:trace>
  <inkml:trace contextRef="#ctx0" brushRef="#br1" timeOffset="259179.5925">23319 16704 0,'0'18'16,"0"-1"-16,17 1 0,54 53 15,-36-36-15,36 18 16,-36-18-16,0-17 15,18 17 1,-35-35-16</inkml:trace>
  <inkml:trace contextRef="#ctx0" brushRef="#br1" timeOffset="259352.6619">23530 16722 0,'0'0'16,"-35"70"-16,0-34 0,17-1 0,18 35 15,0-52 1,0 0-16,18 17 0,-1-17 16,-17-1-16</inkml:trace>
  <inkml:trace contextRef="#ctx0" brushRef="#br1" timeOffset="259663.9893">23636 16140 0,'-18'0'15,"18"35"-15,-17-17 16,17 70 0,0-53-16,17 18 0,1-18 15,17 36-15,-17-54 16,0 19-16,-1-36 0,19 17 15,-19-17-15,1-35 16</inkml:trace>
  <inkml:trace contextRef="#ctx0" brushRef="#br1" timeOffset="259841.4613">23795 16422 0,'18'53'15,"-36"-106"-15,36 141 0,-1-17 16,-17-54-1,0 1-15,0-1 16,-17-17 0,17-17-16,-18-1 0,0 1 0,1-19 15,-1 1-15,0 17 16,18-17-16,-17 17 16</inkml:trace>
  <inkml:trace contextRef="#ctx0" brushRef="#br1" timeOffset="259941.4358">23724 16316 0,'18'0'15,"0"0"1,17-18 0,-17 18-1</inkml:trace>
  <inkml:trace contextRef="#ctx0" brushRef="#br1" timeOffset="260136.8748">23901 16228 0,'0'0'16,"17"0"-16,1 0 0,0 17 15,-1 1-15,-17 17 16,18 18-16,-18-35 16,18 17-16,-18-17 0,0 17 15,0-17-15,-18-1 16,18 1-16,-18-18 0</inkml:trace>
  <inkml:trace contextRef="#ctx0" brushRef="#br1" timeOffset="260602.5241">24077 16122 0,'0'-18'16,"0"36"-16,0-18 31,35 35-15,-17 1 0,0-1-16,35 53 0,-36-53 15,36 71 1,-35-53-16,-1 53 15,-17-53-15,-17 53 16,-1-53-16,-17 35 16,17-53-16,1 18 15,-1-53-15,18 18 16,-18-1-16,1-34 16</inkml:trace>
  <inkml:trace contextRef="#ctx0" brushRef="#br1" timeOffset="260854.1928">24395 16669 0,'0'0'16,"0"-18"-16,17 18 15,1 0-15,-18 53 16,18-18-16,-18 1 15,17 52-15,-17-35 16,35 17-16,-35-52 16,18 17-16,0 0 15,-18-17 1,0-36 0,0 1-16</inkml:trace>
  <inkml:trace contextRef="#ctx0" brushRef="#br1" timeOffset="261072.2727">24642 16775 0,'-18'0'16,"-35"17"0,35 1-16,-17 17 15,35-17-15,0 35 16,18-36-1,-1 1-15,19-18 0,34 18 16,-35-1-16,18 1 16,-35-18-16,0 18 15</inkml:trace>
  <inkml:trace contextRef="#ctx0" brushRef="#br1" timeOffset="262150.2867">26917 15646 0,'-18'35'16,"18"0"-16,0-17 0,0 17 16,0-17-16,18-18 15,17-18 1,-17-17-16,17-36 15,-17 18 1,-1-52-16,1 52 16,0-36-16,-1 37 15,-17-37 1,0 36-16,18-35 16,-18 53-16,0-36 15,18 71-15,-18 18 16,17 0-1,1 35-15,17 17 0,53 107 16,-35-89-16,88 123 16,-70-122-16,105 87 15,-105-105-15,-1-19 16,36 37-16,-70-54 16,-19-17-16,1-1 0,-18 1 15,-18-36 1,-17 1-1,0-1-15,17 0 16</inkml:trace>
  <inkml:trace contextRef="#ctx0" brushRef="#br1" timeOffset="262428.6726">27746 15134 0,'0'0'0,"-18"0"15,1 53 1,17 0-16,-18 18 0,-17-1 16,-18 107-16,18-89 15,-1 18-15,19-18 16,-1 0-16,0-35 0,18 0 15,0-18-15,18-17 0,0-1 16,-1 1-16,19-36 16,-19 1-16</inkml:trace>
  <inkml:trace contextRef="#ctx0" brushRef="#br1" timeOffset="262766.4834">27922 14887 0,'36'0'15,"-72"0"-15,89 0 0,0 0 16,-18 18-16,-17 0 15,0-18-15,17 35 16,-35-18-16,0 1 16,-18 17-16,1-17 0,-1 17 0,-17-17 15,17 17-15,-17 18 16,35-35-16,18 17 16,34 0-16,-16-17 15,52 17 1,-53-35-16,18 18 0,-18-18 15</inkml:trace>
  <inkml:trace contextRef="#ctx0" brushRef="#br1" timeOffset="264530.4332">27199 16651 0,'18'0'46,"-1"0"-14,1 0-17,17-18 1,36 18-16,-18 0 16,88-17-16,-35-1 15,88 1 1,-88 17-16,-18-18 0,0 18 15,-35 0-15,0 0 0,-35 0 16</inkml:trace>
  <inkml:trace contextRef="#ctx0" brushRef="#br0" timeOffset="281431.2865">7902 17851 0,'0'-18'16,"0"0"-16,36-17 15,-19 17-15,71-70 16,-35 18 0,71-54-16,-36 54 15,71-54-15,-89 54 16,1 17-16,-18-18 0,0 36 15,0-18-15,-36 35 16,-17 1 0,-17 34-16</inkml:trace>
  <inkml:trace contextRef="#ctx0" brushRef="#br0" timeOffset="281865.4086">7867 17357 0,'0'0'16,"0"17"-16,0 1 15,0 17-15,-18 1 16,1-1-16,17 0 0,-18 71 15,0-53-15,18 0 0,0-18 16,36 53-16,17-35 16,-36-53-16,36 18 15,-18-18-15,54-36 16,-36 19-16,-18-1 16,18 18-16,-18-17 0,36 17 15</inkml:trace>
  <inkml:trace contextRef="#ctx0" brushRef="#br2" timeOffset="297741.5174">5362 2611 0,'18'0'0,"-18"-18"94,-18 18-78,18-18-1,-17 18-15,17-17 0,-18 17 16,0 0-16,1 0 15,-36 0 1,17 0-16,19 0 0,-18 0 0,-1 0 16,19 0-16,-72 0 15,54 0-15,-53-18 16,17 18-16,19 0 16,-1 0-16,-18 18 15,18-18-15,-17 17 0,17 1 0,-18-18 16,-52 35-1,52-35-15,-70 18 16,70-18-16,-17 17 0,0-17 16,0 0-16,-89 18 15,89-18-15,-18 0 0,18 0 16,-18 18-16,-105-18 16,123 17-16,-18-17 15,0 0-15,18 0 0,-106 0 16,88 0-16,0-17 15,18 17-15,0 0 0,-89-18 16,89 18 0,0 0-16,17 0 0,1 0 15,-1 0-15,-52 0 16,87 0-16,-34 0 16,35 0-16,-1 0 15,19 0-15,-1 0 16,18-18-16,0 36 31,0 0-15,0-1-16,0 1 0,0 0 15,18 35 1,-18-36-16,0 19 0,17-1 0,-17 18 16,0 35-1,0-18-15,0-17 0,-17 159 16,17-53-1,0-89-15,0 195 16,17-177 0,-17 89-1,0-89-15,0 123 16,0-122-16,0 122 16,0-17-1,0-106-15,0 18 0,0 106 16,0-106-16,18 105 15,-18-87-15,0 105 16,0-123-16,0 0 16,0 17-16,0-17 0,0 141 15,0-123-15,0 123 16,-18-124-16,18 106 16,-17-105-1,17 123-15,0-124 16,0 124-16,0-123 15,17 123-15,-17-142 16,0 19-16,0-18 16,18 0-16,-18 105 15,18-105-15,-1 106 16,-17-106-16,18 88 16,-18-89-16,0 107 15,0-106-15,17 106 16,-17-124-16,0 106 15,0-106-15,0 71 16,18-89-16,-18 71 16,18-70-16,-18-18 15,35 53 1,-35-53-16,18-18 0,-1 0 16,1 0-16,17 36 15,-17-53-15,-1-1 0,-17 19 16,18-19-16,-18 1 0,18 0 15,-1 17-15,1-18 16,17 1 0,-17 0-16,17-1 15,-17-17-15,0 0 16,17 0-16,35 0 0,-34 0 16,34 0-16,-35 0 15,71 0-15,-53 0 16,0-17-16,0 17 15,18 0-15,-1 0 0,71 0 16,-53 0-16,71 0 16,-71 0-16,89 0 15,-71 0-15,88-18 16,-89 18-16,107-18 16,-106 18-1,106 0-15,-89 0 16,89 0-16,-106 0 15,-18 0-15,18 18 0,88-18 16,-106 0 0,71 0-16,-71 0 15,35 18-15,-70-18 16,0 0-16,0 0 16,-18 0-16,1 0 0,-1 0 0,0-36 15</inkml:trace>
  <inkml:trace contextRef="#ctx0" brushRef="#br2" timeOffset="299365.7994">5380 2540 0,'0'-18'32,"0"36"14,0 0-30,0 35 0,0-18-16,0-18 0,0 19 15,0 52-15,0-53 16,18 53-16,-18-35 16,0 0-16,0 18 15,17 52-15,-17 1 16,0-71-16,0 88 15,0-88-15,0 17 16,0 1-16,0 70 16,0-71-16,18 1 15,-18 0-15,0-1 0,0 1 16,0-1-16,17 1 0,-17 70 16,0-71-16,0 1 15,0 70-15,0-70 16,0-1-16,18-17 0,-18 18 15,0-1-15,18 1 16,-18-1-16,17 72 16,1-1-16,-18-71 15,18 1-15,-18 52 16,0-52-16,17 70 16,-17-71-16,0 1 0,0 70 15,18-70 1,-18 70-16,18-71 15,-18 1-15,0-1 0,0 1 16,0 17-16,0 71 16,0-89-16,0 19 15,0-19-15,0 18 0,0 1 16,0-19-16,0 1 0,0 17 16,0 53-16,17-70 15,-17 17-15,0 53 16,18-53-16,-18-17 15,0-1-15,0 1 0,0-1 16,0 1-16,0-1 0,0 19 16,0-19-16,0 1 0,0 17 15,0 53-15,0-70 16,0 87-16,0-87 16,17-1-16,-17 1 15,0 0-15,0-1 0,0 71 16,0-70-16,0 70 15,18-71-15,-18 72 16,0-72-16,0 71 16,0-53-16,18 54 15,-18-72 1,0 89-16,0-89 16,0 72-16,0-72 15,-18 54 1,18-54-16,0 36 15,0-53-15,0 35 16,0-35-16,0 18 16,0-36-16,18 0 15,-18-17-15,17 17 16,-17-17-16,0-1 16,18 1 15,-36-18-16,1 0-15,-1 0 16,-17-18 0,17 18-16,-17 0 15,0 0-15,-1 0 0,-52 18 16,35 0-16,18-1 16,0 1-16,-1-1 15,19-17-15</inkml:trace>
  <inkml:trace contextRef="#ctx0" brushRef="#br2" timeOffset="301550.6192">3334 13053 0,'0'17'15,"0"1"1,0 0-16,17-1 0,19 36 16,-1-35-16,36 35 15,-36-36-15,0 19 16,36 17-16,-36-36 15,-17 1-15,17 17 16,-18-17-16,-17-1 16,18-17-16</inkml:trace>
  <inkml:trace contextRef="#ctx0" brushRef="#br2" timeOffset="301751.4356">3687 13053 0,'0'0'0,"-36"35"0,1 0 0,0 18 15,-71 53 1,53-35-16,-53 34 16,71-52-16,-36 53 15,36-70-15,17-1 0,1 0 16</inkml:trace>
  <inkml:trace contextRef="#ctx0" brushRef="#br2" timeOffset="303490.8546">29916 5750 0,'-18'0'78,"-35"0"-62,0 0 0,-53-17-16,18 17 15,-71-36-15,71 36 16,-71-17-1,71 17-15,18 0 0,-89 0 16,106 0-16,-53 17 16,71 1-16,17-18 15,1 18-15,17-1 16,0 1-16,0 0 16,0 34-1,17-34-15,-17 53 16,0-36-16,0 0 15,0 18-15,0 0 0,-17 18 16,-1 87-16,0-52 16,1 88-1,-1-88-15,18 88 16,0-106-16,-18 71 16,18-106-16,0 53 15,-17-53-15,17 0 16,0-18-16,0 0 15,17-17-15,1-1 16,17-34 0,1 17-16,16-18 15,-16 18-15,-1 0 16,36-17-16,-18 17 16,52 0-16,-34 0 15,17 0-15,18-18 16,0 18-16,17-18 0,-17 18 15,0 0-15,53 0 16,-89 0-16,54 0 16,-71 0-16,0 0 15,-18 0-15,0 0 0,-17-17 16,-1 17-16,-17-18 0,18-17 16,-18-1-16,18-34 15,-36 17-15,0-106 16,-17 71-16,17-18 15,-17-17-15,0-1 0,-36-140 16,54 140 0,-36-105-16,17 158 15,-16-52-15,34 105 16,-17-17-16,35 53 16,17 34-1</inkml:trace>
  <inkml:trace contextRef="#ctx0" brushRef="#br2" timeOffset="305944.3422">30392 8220 0,'0'-18'0,"0"36"31,17 17-16,1-17-15,-18 17 0,18 0 16,-18-17-16,35 35 16,-35-36-16,18 1 0,-1 0 15,1-18-15,17 17 16,-17-17-16,-1 0 16,1-17-16,17-1 15,-17 0-15,0-17 16,-18 17-16,17 1 15,-17-1-15,0 1 16,0-1 0,-17 18-1,34 0 1,-17 18 140,0 34-140,0-16-16,18 52 15,0-17-15,17 52 16,-17-52 0,-1-19-16,1 1 0,-1 36 15,-17-54-15,18 0 16,-36 0 0,-17-17-16,18-18 15,-54 0 1,36 0-16,-18-18 0,-35 1 15,52-1-15,-34 0 16,34 1-16,1 17 16</inkml:trace>
  <inkml:trace contextRef="#ctx0" brushRef="#br2" timeOffset="319102.159">7814 6332 0,'18'0'94,"-1"0"-78,1 0-1,0 0-15,17 0 16,-17 0-1,-1 0-15,1 18 0,17-18 16,0 0-16,1 0 16,-19 0-16,19 0 0,-1 0 15,18 0 1,-18 0-16,18 0 16,-18 0-16,36 0 15,-18 0-15,-18 0 0,71 18 16,-53-18-16,53 0 15,-36 0-15,54 0 16,-72 17-16,19-17 16,88 0-1,-89 0-15,1 0 0,-1 0 16,19 0-16,69 0 16,-69 0-16,-1 0 15,0 0-15,106 0 16,-106 0-16,106 0 15,-88-17-15,88 17 16,-106 0-16,124-18 16,-124 18-16,18 0 15,-18 0-15,18 0 0,106 0 16,-124 0-16,124-18 16,-107 18-16,107-17 15,-106 17-15,88-18 16,-88 18-16,0 0 15,-1-18-15,-16 18 0,16 0 16,1 0-16,-18-17 16,18 17-16,0 0 0,0 0 15,-18-18-15,18 18 0,88-17 16,-88 17-16,0 0 16,-18-18-16,18 18 0,-18-18 15,124 1 1,-107 17-16,89-18 15,-88 18-15,71-18 16,-72 18-16,-16 0 0,17 0 16,-18-17-16,106 17 15,-88-18-15,70 18 16,-70-18-16,-18 18 16,106-17-16,-106 17 15,89 0-15,-89-18 16,106 18-16,-106 0 15,0 0-15,0-17 0,89 17 16,-89 0-16,88 0 16,-87 0-1,87-18-15,-88 18 16,0 0-16,1 0 0,16-18 16,54 18-16,-88 0 15,87 0 1,-87 0-16,70 0 15,-53 0-15,-17 0 16,-1 0-16,1 0 0,88 0 16,-89 0-16,71 0 15,-70 0-15,17 0 0,53 0 16,-70 0 0,70 0-16,-71 0 15,19 0-15,-19 0 0,89 0 16,-88 0-16,17 0 15,70 0 1,-87 0-16,88 0 16,-89 0-16,19 0 0,-1 0 15,-18 0-15,107 0 16,-19 18-16,-87-18 16,0 0-16,17 18 15,-18-18-15,1 0 0,70 17 16,-53-17-16,-17 0 15,70 0-15,-71 0 16,1 0-16,-18 18 16,17-18-16,-17 0 0,71 0 15,-71 0-15,17 0 16,-17 0-16,0 0 0,71 0 16,-72 0-16,19 0 15,-18-18-15,17 18 0,-17 0 16,0-17-16,36 17 15,-54-18-15,0 18 16,-17-18-16,17 1 16,0 17-16,-17-18 0,17-17 15,-17 17-15,-1 0 16,1 1-16,17-1 16,-17-17-16,0 17 0,35-52 15,-36 34-15,36-34 16,-18 35-16,-17-18 15,70-88 1,-17 35 0,-18 0-16,-18 35 15,-17 18-15,-1 0 0,36-70 16,-35 52-16,-1 1 16,1-89-16,0 89 15,-1-1-15,-17 0 0,18 1 16,-18-1-16,0 1 0,18-1 15,-18-52 1,0 70-16,0-18 0,0-52 16,0 70-16,0 0 15,0-18-15,-18-34 16,0-1 0,1 53-16,-1-53 0,0 53 15,1 18-15,-18-53 16,17 52-16,0 1 15,1 17-15,-19-17 0,-17-18 16,18 36-16,0-1 16,0 0-16,-1 1 15,-17-19-15,-35 1 16,18 17-16,-54-17 16,54 35-16,-19-17 0,-105-1 15,106 18-15,-18-18 16,-105 18-1,87-17-15,1 17 0,-124-18 16,123 18-16,-17-18 16,0 18-16,0-17 0,-159 17 15,141-18-15,1 18 16,-1-18-16,-17 18 16,17 0-16,0-17 0,-194-1 15,177 18-15,-1 0 16,-193-17-16,194 17 15,-195-18-15,177 18 16,-176 0 0,176 0-16,17-18 0,-17 18 15,0 0-15,0 0 0,-194-17 16,194 17-16,-194-18 16,176 18-16,18 0 15,0 0-15,-176-18 16,176 18-16,-194 0 15,194 0-15,18-17 16,-19 17-16,1 0 0,-176 0 16,176 0-16,18 0 15,-177 0-15,176 0 16,-158 17 0,159-17-16,17 0 0,-176 0 15,0 0 1,176 18-16,-176-18 15,176 18-15,1-18 0,-142 17 16,159-17-16,-18 0 16,18 0-16,0 18 15,-1-18-15,-122 0 16,140 0-16,-140 0 16,140 0-16,1 0 0,17 0 15,0 0-15,0 0 0,1-18 16,-89 18-1,88 0-15,17-17 0,1 17 16,18 0-16,-89 0 16,88 0-16,1-18 0,-54 18 15,71 0-15,1 0 16,16 0-16,-17 0 16,36 0-16,-36 18 15,35-18-15,-17 0 16,17 17-16,18 1 15,-17 0-15,17-1 16,-18 18-16,18-17 0,-35 53 16,17-36-1,18 0-15,-18 0 0,1 18 16,-1 0-16,1 71 16,-1-71-16,0 88 15,1-71-15,17 1 0,-18-1 16,18 19-16,-18-19 0,18 1 15,0 88 1,0-71-16,0 0 0,0 71 16,0-71-16,18-18 15,-18 19-15,18-1 0,-1-18 16,-17 1-16,18 88 16,-18-71-16,0-18 15,0 89-15,0-71 16,-18 1-16,18-19 15,-17 18-15,17-17 0,-18 70 16,18-70-16,0-1 16,0-17-16,0 0 0,0 0 0,0-18 15,0 53 1,0-35-16,18-17 16,-18-1-16,17 18 0,-17-18 0,18 18 15,0-18-15,-1 18 0,18 18 16,-17-54-16,17 36 15,-17-35 1,17-1-16,-17 1 16,52 0-1,-34-18-15,-1 0 0,53 0 16,36 0-16,-71-18 16,-18 18-16</inkml:trace>
  <inkml:trace contextRef="#ctx0" brushRef="#br2" timeOffset="323434.4927">9472 6826 0,'-18'0'47,"1"0"-31,-36 0-1,18 0-15,-18 18 16,17-18-16,-52 18 15,-35-1-15,52-17 16,-70 35-16,53-35 16,-88 18-16,105-18 15,-105 0 1,87 0-16,1 0 0,-71 0 16,71 18-16,-88-18 15,105 17-15,-87-17 16,105 18-16,-18-18 15,18 0-15,0 18 0,0-18 16,-35 0 0,53 17-16,-36-17 15,54 0-15,-1 0 0,0 18 16,1-18-16,-1 18 16,18-1-16,0 1 15,0-1-15,0 1 0,0 17 16,18 18-1,-1-17-15,-17 34 16,18-35-16,-18 18 16,0 88-16,0-88 15,0 53 1,0-53-16,0 53 16,0-53-16,0 53 15,0-36-15,0-17 16,18 71-16,-18-71 0,0 88 15,0-88-15,0 17 16,0 1-16,0-1 16,0 89-16,17-88 15,-17-1-15,0 71 16,18-70-16,-18-1 0,18 54 16,-18-71-16,17 0 15,-17 0-15,0-1 0,0 72 16,18-71-1,-18 17-15,0 36 16,17-53-16,-17 0 16,0 0-16,18 35 15,0-53-15,-1 36 16,-17-36-16,0 1 0,18 34 16,-18-35-16,18 1 15,-1-19-15,1 36 16,0-17-16,17-1 15,-17-18-15,-1 1 0,36 17 16,-35-17 0,52 0-16,-34-1 15,-1-17-15,35 0 16,-17 18-16,-17-18 0,16 0 16,54 0-16,-53 0 15,53 0 1,-53 0-16,0 0 0,0 18 15,0-18-15,0 0 0,17 0 16,54 0-16,-54 0 16,54 0-16,-54 0 15,1 0-15,52 0 16,-52 0-16,-1 0 16,1 0-16,-18 0 0,88 0 15,-18 0 1,-52 0-16,0-18 0,70 0 15,0 1 1,-71 17-16,19-18 16,52 0-16,0 18 15,-71-17-15,1 17 16,-1-18-16,72 0 16,-72 18-16,71-17 15,-53-1-15,-17 18 16,0-17-16,87-1 15,-17 18-15,-52 0 16,69-18-16,-87 18 16,88-17-1,-71-1-15,0 18 0,0-18 16,-17 18-16,105-17 16,-105 17-16,70 0 15,-71 0-15,1 0 0,88 0 16,-18 0-1,-71 0-15,19 0 16,-19 0-16,71 0 16,-53 0-16,-17 0 0,0 0 15,-1 0-15,71 0 16,-70 0-16,-1 17 16,1-17-16,-1 0 0,1 0 0,0 0 15,-1 0-15,1 0 16,-1 0-16,89 0 15,-71 0-15,71 0 16,-89 18-16,89-18 16,0 0-1,-89 0-15,89 0 16,-71 0-16,-17 0 0,88 18 16,-89-18-16,89 0 15,-88 0-15,-1 0 16,18 0-16,-17 0 15,70 0-15,0 17 16,-70-17-16,-1 0 16,1 0-16,70 0 15,-71 0-15,54 0 16,-54 0-16,-17 0 16,71 0-16,-71 0 0,53-17 15,-53 17 1,52 0-16,-69-18 15,69 0-15,-52 18 16,36-17 0,-36 17-16,-18 0 0,18-18 15,-18 18-15,18 0 16,-18 0-16,18-18 0,18 18 16,-18 0-16,17 0 15,-17 0-15,18 0 16,-18 0-16,-18-17 15,0 17-15,18 0 0,35 0 16,-35 0-16,35 0 16,-35 0-16,0 0 15,35 0-15,-35 17 16,0-17-16,0 0 0,0 0 16,53 0-1,-36 0-15,-17 0 0,71 0 16,-71 0-16,0 0 15,52 0-15,-52 0 16,53 0 0,-53 18-16,0-18 0,0 0 15,0 0-15,0 18 0,-18-18 16,18 0-16,0 0 0,0 17 16,-18-17-16,18 18 0,0-18 15,-18 18-15,53-1 16,-35-17-16,0 18 15,35-18-15,-35 18 16,53-1-16,-53-17 16,-18 0-16,18 18 0,0-18 15,0 17-15,0-17 0,35 18 16,-35-18-16,0 0 16,0 18-16,0-18 15,35 17-15,-35-17 16,35 18-16,-35 0 15,-18-18-15,71 0 16,-18 17 0,-35-17-16,-17 18 0,17-18 15,35 0-15,-35 0 16,-18 18-16,18-18 0,-18 0 16,53 0-16,-52 17 15,16-17-15,-16 0 0,70 0 16,-71 0-1,18 18-15,0-18 0,-18 0 16,18 0-16,53 0 16,-71 17-16,18-17 0,0 0 15,0 0-15,53 18 16,-36-18-16,-17 0 16,18 0-16,-18 0 0,-1 0 15,54 0-15,-53 0 16,35-18-16,-35 18 15,-17 0-15,-19-17 16,19 17-16,-1-18 0,0 1 16,0-1-16,-17 0 15,0-17-15,-1 0 16,1-1-16,-18 1 0,18 0 16,-1 0-16,-17-1 0,18-69 15,-1 52-15,-17-18 16,18 18-16,-18 0 15,18-17-15,-1-71 16,1 52-16,-18 19 0,0-1 16,18-17-16,-18-53 15,17 53-15,-17 17 0,0 1 16,0-71 0,0 52-16,0-52 15,0 71-15,0-19 0,0 1 16,-17-53-1,-1 53-15,0 17 0,1-52 16,-1 52-16,0 18 0,-17-52 16,18 52-1,-1 0-15,18 0 16,-18 18-16,1-18 0,-1-36 16,0 37-16,18-1 15,0 17-15,-17-17 0,-1-35 16,0 53-16,18-18 15,-17 18-15,-18-36 16,35 36-16,-18 0 0,-17-18 16,35 17-16,-18 1 15,0 18-15,1-36 16,-1 35-16,18 0 16,-18 1-16,1-1 0,-19 0 15,1 18-15,-18-17 16,18 17-16,0-18 15,-1 18-15,1 0 16,0 0-16,-18 0 0,-35 0 16,35 0-16,-18 0 15,18 0-15,0 0 0,-17 0 16,-71 18 0,70-18-16,1 17 0,-18 1 0,17-18 15,-17 18-15,-89-1 16,89-17-16,0 18 15,17-18-15,-17 0 0,-71 0 16,71 0-16,0 0 16,0 0-16,-88-18 15,87 18-15,-17 0 0,1 0 16,-89 0 0,88 0-16,0-17 0,-88 17 15,88 0-15,0-18 16,0 18-16,1 0 0,-19-18 15,-105 18-15,123-17 16,-123 17 0,123 0-16,-18 0 0,1-18 15,-1 18-15,19 0 0,-19 0 16,1-17-16,-1 17 0,1 0 16,-124 0-16,106-18 15,17 18-15,-17 0 16,-124 0-16,142 0 15,0 0-15,-1 0 0,1 0 16,-1 0-16,1 0 0,-1-18 16,-17 18-16,-106 0 15,124 0-15,-1 0 16,1 0-16,-1-17 0,18 17 16,-123 0-16,106 0 15,-89 0-15,106 0 16,0 0-16,0 0 0,18 0 15,-106-18 1,88 18-16,-88 0 16,106 0-16,-88 0 15,88 0-15,-89 0 16,89 18-16,-71-18 16,71 0-16,-71 0 15,71 0-15,-71 0 16,71 0-16,-71 0 15,89 0-15,-18 0 16,-1 17-16,19-17 0,-1 0 16,-17 0-16,-53 0 15,71 0-15,-1 0 16,0 0-16,-87 0 16,87 0-16,1 0 0,-19 0 15,19 0-15,-18 18 0,17-18 16,-17 18-16,-89-1 15,89-17-15,0 18 0,-88-1 16,87-17 0,-69 18-16,70-18 15,-1 0-15,1 18 16,0-18-16,-18 0 0,-70 17 16,70 1-16,-70 0 15,87-18-15,1 17 16,-88-17-16,17 18 15,88-18-15,1 0 16,-1 0-16,-52 18 16,70-18-16,0 0 0</inkml:trace>
  <inkml:trace contextRef="#ctx0" brushRef="#br3" timeOffset="361840.8139">1887 4710 0,'-17'17'62,"-19"19"-46,19-1-16,-71 71 16,35-53-16,-71 88 15,-17 35 1,53-88-16,17 0 0,-34 71 15,52-88-15,-18 52 16,36-70-16,17-18 16,-17 1-16,35-19 15,0-34 1,18-1 0</inkml:trace>
  <inkml:trace contextRef="#ctx0" brushRef="#br3" timeOffset="362195.2665">1376 4674 0,'17'-17'16,"19"17"-16,34-36 15,-34 19-15,17-1 16,35-17 0,0 35-16,-53 0 15,-17 0-15,-1 17 0,19 19 16,-36-1-16,0 0 15,0 1-15,0 17 16,0-18-16,0 0 16,-18-17-16,18 17 0,0-17 15,-18 17-15,18-17 0</inkml:trace>
  <inkml:trace contextRef="#ctx0" brushRef="#br3" timeOffset="362791.5086">635 6385 0,'0'0'0,"-18"-17"0,18 34 32,0 36-32,18-18 15,-18 18-15,18 18 16,-18-18-16,-18 0 16,18-36-16,-18 1 15,1 0-15,-1-36 16,18-52-1,0 34-15,18-70 16,-1 71-16,1 17 16,0 1-16,-18-1 0,35 18 15,-17 18 1,-1-1-16,1 1 0,-18 0 16,17 17-16,1 36 15,-18-54-15,18 36 16,-18-35-16,17-18 15,-17 17-15,18 1 16</inkml:trace>
  <inkml:trace contextRef="#ctx0" brushRef="#br3" timeOffset="363419.6792">970 6615 0,'18'0'16,"-1"-18"-16,1 0 16,0 1-16,17-36 15,-35 17-15,0 19 16,0-1-16,0-17 0,0 17 16,-35 1-1,17 17-15,-17 0 0,17 17 16,1 1-16,-1 17 15,18 0-15,0 1 0,18 52 16,-18-53-16,52 36 16,-34-54-16,53-17 15,-36 0-15,0-35 16,0 0-16,-17-36 16,-18 36-1,0-36-15,0 54 16,0-18-16,-18 35 15,18 17 1,18 36 0,-18-18-16,18 36 15,-1-53-15,1 17 16,17-17-16,-17-18 16,0-18-1,-18 0-15,0 1 16,17-1-16,1 18 15,-1 35 1,1-17-16,17 35 16,-17-36-16,17 1 15,-17-18-15,35 18 16,-35-36-16,17-17 16,-18 17-16,19-70 15,-36 53-15,-18-1 0,18-17 16,-53-35-16,36 53 15,-36-18-15,35 35 16,-17 18-16</inkml:trace>
  <inkml:trace contextRef="#ctx0" brushRef="#br3" timeOffset="368374.0307">1799 9172 0,'18'0'31,"-18"-17"-31,-18 17 47,18 17-47,0 1 16,-17 35-1,-1-18-15,-17 53 16,-1-17-16,-52 123 16,35-53-16,0 18 15,-70 246 1,52-193-16,1 0 0,-54 193 15,71-211-15,-17-17 16,-36 158-16,53-212 16,-35 124-16,53-141 15,17-18-15,0-17 0,18-18 16,-17 35 0,34-70-16,-17-1 0,18-52 15,0-71 1</inkml:trace>
  <inkml:trace contextRef="#ctx0" brushRef="#br3" timeOffset="368868.9575">1358 9243 0,'-17'0'16,"34"-18"-16,1 1 15,-1-1-15,19-17 16,-19 17-16,36-35 16,-17 18-16,34-1 15,-35 19-15,18 17 16,-17 0-1,-1 35-15,-17 0 16,-1 1-16,-17-1 0,18 0 16,-18 53-16,0-35 15,0 18-15,0-36 16,0 36 0,17-36-16,-17 0 0,18 1 15,0 16-15</inkml:trace>
  <inkml:trace contextRef="#ctx0" brushRef="#br3" timeOffset="369548.6864">494 13406 0,'0'0'15,"-18"0"-15,1 0 16,-19 17-16,19 18 16,-1 71-16,0-53 15,18 71 1,0-71-16,36 35 16,-1-71-16,36-17 15,-36-17-15,53-89 16,-53 35-16,-17-87 15,-18 87-15,0-17 16,-18 17-16,-52-70 16,17 88-16,18 0 0,-1 36 15,-34 17-15,52 17 16,0 19-16,18 17 0,0 0 16,36 17-16,17 89 15,0-106-15,52 53 16,-34-71-16,-18 0 15,53-17-15,-71-18 16,36 0-16,-54-18 16</inkml:trace>
  <inkml:trace contextRef="#ctx0" brushRef="#br3" timeOffset="369993.0726">882 13441 0,'0'0'16,"0"70"-16,0-17 0,0 0 15,0 0-15,18-18 16,-1 1-16,1-1 0,17-17 16,36-1-16,-54-17 15,19-17-15,-19-19 0,1 19 16,-18-54 0,0 54-16,-18-19 0,-17-17 15,17 36-15,1 17 16,17-18-16,-18 18 0,18 18 15,0-1 1,35 19-16,-17-36 16,17 17-1,-17-17-15,17 0 16,-35-17-16,0-19 16,0 19-16,-17-36 15,-1 35-15,0 0 0,1 1 16,17-1-1,17 1 1,1-1-16,35 0 16,-18 1-16,18 17 15,-18-18-15,18 18 16,-35 0-16,-1 0 16,1 0-1,-18-18-15,-18 1 0</inkml:trace>
  <inkml:trace contextRef="#ctx0" brushRef="#br3" timeOffset="370132.4438">1235 13176 0,'0'53'15,"0"-106"-15,0 141 16,0 1-16,0-36 16,35 35-16,-35-35 15,53 35 1,-35-70-16,17-18 0</inkml:trace>
  <inkml:trace contextRef="#ctx0" brushRef="#br3" timeOffset="370431.7393">1411 13458 0,'0'0'15,"-18"53"-15,18-17 0,0 17 16,18-36-16,0 1 15,-1 0-15,36-1 16,-17-17-16,-19-17 0,1-1 16,0-17-1,-18 17-15,0 0 16,0-17-16,0 17 0,0-35 16,0 36-16,0 34 31,0 19-16,17-1-15,18 0 16,-17 1-16,35-19 16,-18-17-16,1 0 0</inkml:trace>
  <inkml:trace contextRef="#ctx0" brushRef="#br3" timeOffset="370782.4697">1588 12965 0,'0'0'16,"17"123"-16,1-70 0,17 0 15,18 70-15,-35-87 16,17 17-16,-17-18 0,-1 0 15,1-17 1,-18 17-16,17-35 16,-17-18-16,0 1 15,18-1-15,17 0 16,-17 18 0,0 36-1,-1-19-15,-17 1 0,-17 0 16,-1 17-16,18-17 15</inkml:trace>
  <inkml:trace contextRef="#ctx0" brushRef="#br3" timeOffset="371066.8121">2028 13388 0,'0'0'0,"0"53"0,0-36 16,0 1-16,0 17 16,0-17-16,18 0 0,0-1 15,-1-17-15,1-17 0,0 17 16,-18-18-16,17 0 0,-17 1 16,0-1-16,0 0 0,0-17 15,-17 35 1,17-17-16,0 34 15,35 1 1,-17-1 0,-18 1-16,35 0 15,-17-18-15</inkml:trace>
  <inkml:trace contextRef="#ctx0" brushRef="#br3" timeOffset="371305.4471">2223 13370 0,'0'36'0,"0"-72"0,0 107 15,0-54-15,0 1 0,17 17 16,1-17 0,-1 0-16,1-18 15,-18 17-15,0 1 16,-18 0-16,1-1 15,-1 1 1,1 0-16,-1-18 16</inkml:trace>
  <inkml:trace contextRef="#ctx0" brushRef="#br3" timeOffset="371520.5321">2399 13458 0,'18'-35'16,"-36"70"-16,53-87 0,-17 34 0,-18 36 31,-18 17-15,18-18 0,18 19-16,-1-36 15,19 0-15,-19 0 16,1-18-16,0 18 0,-1-18 15</inkml:trace>
  <inkml:trace contextRef="#ctx0" brushRef="#br3" timeOffset="387267.0614">23813 7144 0,'0'-18'32,"0"0"-17,17 18-15,-17-17 16,-17 17 0,17-18-1,-18 18-15,0-17 16,18-1-1,-17 18-15,-1-18 0,0 1 16,1-1-16,-1 18 16,-17 0-16,17 0 0,0 0 15,-17 0-15,-18 0 16,18 0-16,-18 18 16,18-18-16,17 17 15,-17-17-15,17 0 0,-17 18 0,17-18 16,-35 18-1,36-18-15,-1 17 0,1 1 16,-1-1-16,0 1 0,-17 35 16,17-35-1,1 17-15,-1-17 0,-17 35 16,17-36-16,18 1 16,-18 17-16,1-17 0,17 17 15,-18 18-15,18-18 16,-17 0-16,17 1 0,-18-19 15,0 54 1,18-36-16,-17 0 0,17-17 16,-18 17-16,18 36 15,-18-36-15,18 1 0,0-1 16,0 53 0,0-53-16,-17 1 0,17 52 15,0-35-15,0-18 16,0 53-16,0-53 15,0 54-15,0-54 16,0 53-16,0-53 16,0-17-16,17 53 15,-17-36-15,0 0 16,0 0-16,0 1 0,18-1 16,-18 35-16,0-17 15,0-17-15,0-1 0,0 36 16,0-36-16,0 0 15,0 36 1,0-54-16,18 54 16,-18-54-16,17 19 0,-17-19 15,18 1-15,-18 35 16,18-35-16,-1 17 16,-17-18-16,0 1 0,18 17 15,-18-17-15,0 0 16,17 35-16,-17-18 15,36 0-15,-36-17 16,17-1-16,1 19 16,0-36-16,-1 17 15,1 1-15,-18 0 0,18-1 16,17 19-16,0-36 16,-17 17-16,17-17 0,-17 18 15,35-18-15,-18 0 16,-17 0-16,17 17 0,-18-17 15,54 0 1,-53 0-16,17 0 0,-17 0 16,17 0-16,-18 0 0,19 0 15,17-17-15,-36-1 16,1 18-16,17-35 16,-17 35-16,0-18 15,-1 1-15,1-1 0,17-17 16,-17-1-16,-1 19 15,19-36 1,-36 18-16,17 17 0,1-17 0,-18-1 16,35-34-1,-35 35-15,35-18 16,-35 17-16,18-34 16,0 35-16,-18-1 0,0 1 15,17 0-15,-17-36 16,18 36-16,-18-36 15,0 36-15,0 0 16,18-36-16,-18 36 16,17 0-16,-17-1 0,18-34 15,-18 35-15,18-36 16,-1 36-16,-17-1 16,18-34-1,-18 35-15,17-18 0,-17-36 16,0 54-16,18-18 15,-18-17-15,0 17 16,0-18-16,0 36 16,0 0-16,-18-36 15,1-17 1,17 53-16,-18-18 16,18 0-16,-17 0 0,17 0 0,-18-35 15,0 35 1,18 18-16,-35-36 15,35 53-15,-35-34 16,35 34-16,-18 0 0,0 1 16,1-1-16,-18-17 15,-1 17-15,19-17 0,-19 17 16,19 0-16,-36 1 16,35-1-16,1 18 15,-1 0-15,0 18 16,18-1-16,-17 19 15,17-1-15</inkml:trace>
  <inkml:trace contextRef="#ctx0" brushRef="#br3" timeOffset="388260.0676">24377 9384 0,'-18'0'16,"36"0"0,35 35-16,17-17 15,89 35 1,-71 0-16,36-18 0,-1 18 15,177 70-15,35 1 16,-158-54-16,17 19 16,194 69-16,-212-87 15,1-1-15,-19-17 16,-34 0-16,-1-17 0,36 16 16,-124-34-16,1 0 15,-36-1-15,-18-17 16,-53 0-16</inkml:trace>
  <inkml:trace contextRef="#ctx0" brushRef="#br3" timeOffset="388739.5723">24694 9172 0,'-35'0'15,"18"0"-15,-54 36 16,36-36-16,-1 17 15,-34 36-15,35-35 16,-1 17-16,36-17 16,0 17-16,18 0 15,17 18 1,18-18-16,-18 1 0,71 52 16,-35-53-16,35 36 15</inkml:trace>
  <inkml:trace contextRef="#ctx0" brushRef="#br3" timeOffset="389500.9586">27958 10689 0,'0'0'0,"0"18"0,35 88 15,-17-18-15,34 88 16,-34-88-1,0 18-15,-1-18 0,1-17 16,0 0-16,17-1 16,-35-52-16,0-54 15,-18-69 1,1 34-16,-19-105 16,19 88-16,-1-124 15,18 124-15,18-89 16,-1 124-16,72 18 15,-36 35-15,52 53 16,-69 0-16,-1 35 16,-17-35-1,-18-18-15,0 1 0,-53 34 16,17-52-16,19-1 16,-19-17-16,-34 0 15,52-17-15,-17-36 16</inkml:trace>
  <inkml:trace contextRef="#ctx0" brushRef="#br3" timeOffset="389730.0126">28575 10954 0,'0'0'0,"18"35"0,-1-17 15,-17-36 1,-17-17-1,17-1-15,-18-16 16,18 16-16,0 1 0,18 17 16,17-17-1,-17 17-15,-1 1 0,18 17 16,-17 0-16,17 0 0,-17 0 16,17 0-16</inkml:trace>
  <inkml:trace contextRef="#ctx0" brushRef="#br3" timeOffset="390019.0906">28893 10918 0,'35'0'16,"-70"0"-16,87 0 0,-34-17 15,35-18-15,-35 35 16,-1-18-16,1-17 15,-18 17-15,-18 0 0,-17 1 16,-18 17 0,18 17-16,0 1 15,17 0-15,0 52 16,18 1-16,36-54 16,-19 19-16,18-1 0,18-17 15,53-1 1,-53-17-16,0 0 0,-18 0 15,1 0-15</inkml:trace>
  <inkml:trace contextRef="#ctx0" brushRef="#br3" timeOffset="390456.7554">29475 10795 0,'-18'0'16,"-17"18"0,35-1-16,-36 36 15,36 18-15,0-36 16,18-17-16,53 35 16,-36-36-16,0 1 0,36-18 15,-36-18 1,-17 1-16,35-19 15,-36 1-15,-17 0 16,-17 17-16,-19 18 16,19 18-1,-1 35 1,18-36-16,18 36 16,17-35-16,-17 0 15,17-1-15,0-17 0,0 0 0,1 0 16,17-17-1,-36-1-15,1 0 0,-18-17 0,-18 17 16,18-17-16,-53-18 16,18 35-16,17 18 15,-17-17-15,0 17 16</inkml:trace>
  <inkml:trace contextRef="#ctx0" brushRef="#br3" timeOffset="390841.4549">30057 11077 0,'0'0'15,"0"18"-15,0-36 32,35 1-32,-17-19 15,-18 19-15,35-36 16,-35 17-16,0 19 0,0-1 15,0 36 17,18 17-32,-18-17 15,35 17-15,-18-17 16,1-1 0,0-17-16,-1 0 15,1 0 1,-18-17-16,18 17 0,-18-18 15,17 18-15,1 0 16,-18 18-16,18-1 16,-18 1-16,0 0 15,17-1 1,1 1-16,-1 0 16</inkml:trace>
  <inkml:trace contextRef="#ctx0" brushRef="#br3" timeOffset="391505.3606">30568 11024 0,'0'0'0,"0"71"16,18 35-1,-18-53-15,17 70 16,1-52-16,-18-18 0,0 35 16,0-71-16,18 1 15,-18-36 1,-18-35 0,18 1-16,0-72 15,0 71-15,18-17 0,-1-1 16,19 18-16,17-70 15,-36 70-15,19 35 0,-1 0 16,35 18 0,-52 36-16,-18-19 0,18 19 15,-36-19-15,18 19 0,-35-1 16,-18 18-16,35-53 16,-35 17-16,36-17 15,-1 0 1,0 0-16,18-17 0</inkml:trace>
  <inkml:trace contextRef="#ctx0" brushRef="#br3" timeOffset="391821.201">30974 10989 0,'0'0'15,"0"35"-15,18 1 0,-1-1 16,-17-17-16,18-18 0,-1 17 15,1-17 1,0-17-16,-1-19 16,-17 19-16,0-1 15,0 0-15,0 1 16,18 17 0,0 17-1,-18 1-15,17 0 16,1-1-16,0 19 15,-1-36-15,1 0 16,-18-18 0,35-17-1,-35-1-15,18-17 16</inkml:trace>
  <inkml:trace contextRef="#ctx0" brushRef="#br3" timeOffset="391987.1417">31380 10425 0,'0'0'0,"0"53"16,-18 70-16,18 36 16,0-89-16,35 142 15,-17-159 1,0 0-16,-18-18 0,17-17 16,-17-1-16,0 1 15,-17-18-15</inkml:trace>
  <inkml:trace contextRef="#ctx0" brushRef="#br3" timeOffset="392143.4817">31256 10813 0,'0'0'0,"35"0"16,-17 0-16,0-18 0,35 18 15,-18 0-15,0 0 16,-35 18-1,18-1-15</inkml:trace>
  <inkml:trace contextRef="#ctx0" brushRef="#br3" timeOffset="392460.2301">31609 11024 0,'35'0'15,"-70"0"-15,88 0 0,-18-17 0,0 17 16,-17-18-16,17 0 0,18-17 16,-53 17-1,-17-17 1,-19 35-16,1-17 0,17 17 16,-35 17-16,36 1 15,-1-1-15,18 89 16,35-17-1,1-54-15,34 35 16,-34-34-16,16-19 16,37 1-16,-36-18 15,-18 0-15,0 0 0</inkml:trace>
  <inkml:trace contextRef="#ctx0" brushRef="#br3" timeOffset="400447.3455">28134 11659 0,'35'-17'16,"1"17"0,69 0-16,-16 0 15,105-18 1,-53 18-16,0 0 0,212-18 16,-142 18-16,1 0 15,0 0-15,-1 0 0,213 18 16,-230 0-16,0-1 15,0 1-15,-36 0 0,19-1 16,105 1-16,-158 0 16,-36-1-16,0-17 15,-53 0-15,-17 0 16</inkml:trace>
  <inkml:trace contextRef="#ctx0" brushRef="#br3" timeOffset="430216.1798">9349 2946 0,'0'17'16,"17"-17"-1,1-17 17,17-1-17,-17 18-15,17-18 16,-17 18-16,17 0 15,0-17 1,1 17-16,-19 0 0,1 0 16,35-18-16,-36 18 15,19 0-15,17 0 16,-18 18-16,0-18 16,-17 0-16,70 0 15,-53 0-15,1 0 0,16 0 16,-16 0-16,17 0 15,0 0-15,52 0 16,-34 0-16,52 17 16,-52-17-16,52 0 15,19 0-15,-54 0 16,-18 0-16,89 0 16,-71 0-16,89 0 15,-72 0-15,-16 0 16,17 0-16,88-17 15,-89 17-15,107-18 16,-124 18-16,18 0 0,0 0 16,0 0-16,0 0 0,-18 18 15,18-18-15,-1 0 0,125 0 16,-124 0 0,123-18-16,-106 18 15,-17 0-15,0 0 0,123 0 16,-123 0-16,-18 0 15,18 0-15,0 0 16,0 0-16,0 0 0,0 18 16,88-18-16,-89 0 15,107 0-15,-106 0 16,0 0-16,-18 17 16,18-17-16,0 0 0,88 18 15,-106-18-15,106 18 16,-88-18-16,-18 17 15,0-17-15,106 18 16,-106-18-16,106 18 16,-106-18-16,18 0 0,-17 0 15,16 17-15,89-17 16,-88 18-16,0-18 16,-18 0-16,18 18 0,88-1 15,-106-17-15,0 18 16,18-18-16,-17 17 0,-1-17 15,88 18 1,-70 0-16,70-1 16,-87 1-16,105 0 15,-124-18-15,36 17 16,-18-17-16,0 18 0,89-18 16,-89 18-16,88-18 15,-105 17-15,17-17 16,-17 0-16,-1 18 0,54-1 15,-54-17-15,54 18 16,-54 0-16,1-18 16,52 0-16,-70 0 15,0 17-15,35-17 16,-35 0-16,0 18 16,-35 0-16,-1-1 15,1-17-15,17 18 0,-17-18 16,17 18-16,-17-18 15,35 17 1,-36-17-16,1 0 16,0 0-16,-18-17 15,17 17 1,-17-18 0</inkml:trace>
  <inkml:trace contextRef="#ctx0" brushRef="#br3" timeOffset="430459.2981">21625 3175 0,'18'0'16,"-36"0"-16,54 0 0,-19 0 0,36 18 16,-18 17-16,54 18 15,-54 0 1,-17 0-16,17 0 0,-18-18 15,1 18-15,-18-18 0,18 0 16,-36 18-16,18-35 16,-35 17-16,0-17 15,-1-18-15,1 0 16,0 0-16,-1 0 0</inkml:trace>
  <inkml:trace contextRef="#ctx0" brushRef="#br3" timeOffset="432582.1217">23813 2787 0,'0'-18'16,"0"1"15,0-1-15,-18 18-1,18-18-15,-18 18 0,1-17 16,-19-1-16,19 18 16,-19-18-16,19 18 15,-19-17-15,1 17 0,18 0 0,-19 0 16,-17 17 0,36-17-16,-19 0 0,19 18 15,-1-18-15,-35 18 16,36-18-16,-19 35 15,19-35-15,-19 18 0,19-1 16,-1 1-16,1 0 0,-19-1 16,1 36-1,17-35-15,1 17 0,-1-17 16,0 52 0,1-52-16,17 17 0,-18-17 0,18 17 15,-18-17-15,1 35 16,17-18-16,0 0 0,-35 18 15,35-18 1,-18-17-16,18 17 0,-18 1 16,18-19-16,-17 54 15,17-54-15,-18 54 16,18-36-16,0-17 0,-18 52 16,18-52-1,-17 53-15,17-36 16,0 0-16,-18 0 0,18 36 15,-18-36-15,18 1 16,-17 52 0,17-53-16,-18 36 15,18-36-15,0 53 16,0-53-16,-17 1 0,17-1 16,0 18-16,-18 17 15,18-17-15,0 18 16,0-18-16,0-18 15,0 0-15,0 1 0,18-1 16,-18 0-16,0 0 0,0 36 16,0-36-16,17 1 15,-17-1-15,0 0 0,18-17 16,-18 52 0,17-52-16,1 35 15,-18-18-15,18-17 0,-18 35 16,17-36-16,1 36 15,-18-35-15,18 17 16,-1-17 0,1-1-16,-18 1 0,35 0 15,-35-1-15,35 19 16,-17-19-16,0-17 16,-1 18-16,1 0 15,17-1 1,-17 1-16,17-1 15,1-17-15,16 18 16,-16 0-16,-19-18 16,19 17-16,-19-17 0,19 0 0,-19 0 15,36 18 1,-35-18-16,17 0 0,-17 0 16,-1 0-16,19 0 15,-1 0-15,0 0 16,0 0-16,1-18 0,17 1 15,-18-1 1,0 18-16,0-18 0,18-17 16,-35 18-16,35-19 15,-35 19-15,-1 17 16,1-36-16,-1 1 16,1 17-16,-18 1 15,18-1-15,-1-17 0,-17 17 16,18-17-16,0 0 0,-1-36 15,-17 36-15,18-18 16,-18 18-16,18-1 0,-18 1 16,17-18-16,-17 18 15,0 0-15,0 17 16,18-53-16,-18 36 16,0 0-16,17-18 0,-17 18 15,0-18-15,0-53 16,0 53-16,18-35 15,-18 53-15,0-1 16,0 1-16,0 0 0,0-1 16,18-52-16,-18 53 15,0 0-15,0-71 16,0 0 0,0 53-16,0 0 0,0 0 15,0-35-15,0 35 16,0 18-16,-18-36 15,0 36-15,1-53 16,17 53-16,-35-71 16,17 35-16,0 18 0,1-17 15,-19-54 1,19 71-16,-1 18 0,0 0 16,1 17-16,-1-17 15,1 17-15,-1 1 0,-17-1 16,17 18-16,0 0 15,1-18-15,-1 18 16,-17 0-16,17 0 16,-35 0-16,36 0 15,-36 18-15,35-18 16</inkml:trace>
  <inkml:trace contextRef="#ctx0" brushRef="#br3" timeOffset="435542.8416">24253 5362 0,'0'0'16,"-17"0"-16,17-17 0,17 34 62,1-17-46,0 18-1,-1 0-15,1-1 16,0-17-16,17 35 16,-17-35-16,-1 18 15,36 35-15,-35-35 16,17 17-16,0 0 0,-17 0 15,53 36 1,-36-36-16,0 1 0,0-1 16,36 53-16,-36-35 15,-17-18-15,17 18 0,-17 0 16,-1-18-16,36 71 16,-35-35-16,0 35 15,-1-54-15,-17-16 16,18 17-16,-18 0 0,18-18 15,-1 53-15,-17-53 16,0 54-16,18-37 16,-18-16-16,0 52 15,0-53-15,0 0 16,-18 1-16,1 52 16,17-53-16,-18 1 0,-35 69 15,35-69-15,1 17 16,-36 35-16,35-53 15,-17 18-15,17-18 16,1 18-16,-19 0 16,36-35-16,-17 17 15,-19 0-15,19-17 16,-36 17-16,35-17 16,1-18-16,-1 17 15,0-17-15,18-17 31,0-18-31,0 17 16,0-17-16</inkml:trace>
  <inkml:trace contextRef="#ctx0" brushRef="#br3" timeOffset="435809.5617">24642 7673 0,'0'0'16,"0"-18"-16,-18 36 31,0 17-31,1 0 16,-1-17-16,-35 53 15,35-36-15,1-17 0,-1-1 16,18 19-16,18-19 16,52 1-1,-34-18-15,17 17 16,35-17-16,-35 0 15,17 0-15,-52 0 16,-1 0-16,-17-17 16,-17-1-1</inkml:trace>
  <inkml:trace contextRef="#ctx0" brushRef="#br3" timeOffset="436416.1486">24306 5874 0,'0'0'16,"-35"17"-16,35 1 16,0-36-1,0 1 1,0-1 0,0-52-16,0 17 15,0-53-15,-18 71 16,18-36-16,-17 53 15,17-35 1,0 36-16,0-1 0,0 1 16,17 17-16,19-18 15,-1 18-15,0-18 16,54 18-16,-54 0 16,18 0-16,0 0 15,0 0-15,-18 18 0,35-18 16,-52 0-16,17 18 15,-17-18 1</inkml:trace>
  <inkml:trace contextRef="#ctx0" brushRef="#br3" timeOffset="439914.251">29616 4463 0,'0'0'0,"0"-18"0,0 0 15,0 36 1,0 35-16,0 0 16,-18 70-16,0-52 15,1 88 1,-1-89-16,18-17 0,-17 0 16,17 0-16,-18 35 15,0-53-15,18 1 0,-17-1 16,17-17-16,-18 17 15,0-35-15,1 0 16,-1-18 0</inkml:trace>
  <inkml:trace contextRef="#ctx0" brushRef="#br3" timeOffset="440148.0281">29210 4974 0,'35'106'15,"-70"-212"-15,106 318 16,-54-177-16,1 18 0,17 18 16,-17-54-16,17 1 15,18 17 1,-18-35-16,36-17 16,-36-1-16,0 0 0,1 1 15,17-36-15,-18 35 16,-18 0-16,-17 1 0,18-1 15,0 18-15</inkml:trace>
  <inkml:trace contextRef="#ctx0" brushRef="#br3" timeOffset="451291.4171">2223 10107 0,'0'18'31,"17"-18"0,1 0 0,-1 0-31,1 0 16,0 17-16,-1-17 0,19 18 16,-19 0-16,19-18 15,-1 17-15,53-17 16,-53 0-16,18 0 16,71 0-16,-54 0 15,-17 0-15,18-17 16,17 17-16,-18 0 0,1-18 0,105 18 15,-87 0-15,69 0 16,-87 0 0,17-18-16,-17 18 0,70 0 15,-71 0-15,71-17 16,-70 17 0,88-36-16,-89 36 15,1-17-15,-1 17 0,54-18 16,-71 18-16,0 0 15,53 0-15,-54 0 16,-16 18-16,52-18 16,-53 17-16,36-17 15,-36 0-15,18 0 16,-35 0-16,-18-17 16,35 17-16,-35-18 15,0 1 1,0-1-1,0 0-15,0 1 16,18-19-16,-18 1 16,17 17-16,-17-17 0,18-35 15,-18 34-15,17-52 16,-17 35-16,0-35 16,0 35-1,0 18-15,0-18 0,0 0 16,18 0-16,-18-53 15,0 53-15,0-70 16,0 70-16,0-71 16,18 54-16,-18-1 15,17 18-15,-17-17 0,0-71 16,0 70-16,0-52 16,0 70-16,0 0 15,0-35 1,0 52-16,0-16 0,18-37 15,-18 36-15,0 0 16,0-52-16,0 52 16,0-53-16,0 53 15,0-35-15,0 53 16,0-18 0,-18 35-16,18 0 0,-17-17 15,-1 0-15,0-1 16,18 19-16,-17-1 15,17 1-15,0-1 0,-18-17 16,1 17 0,17 0-16,-18 1 0,0 17 15,1-36-15,-1 36 16,0 0-16,1-17 0,-1 17 16,0 0-16,18-18 0,-35 18 15,0 0-15,-18-17 16,18 17-1,-54-18-15,19 18 16,-54 18-16,36-18 16,-88 35-16,88-18 15,-18-17-15,0 18 0,18 0 16,0-1-16,-1-17 16,19 18-16,-107 0 15,107-18-15,-71 0 16,70 17-16,-52-17 15,52 0-15,-52 0 16,52 0-16,-35 0 16,53 0-16,-35 0 15,35-17-15,-53 17 16,54 0-16,-37 0 16,36 0-16,-17 0 15,35 0 1,-1 0-16,19 0 0,-19 0 15,-16 17-15,34 1 16,-17 0-16,17-1 16,0-17-16,1 0 15,-1 18 1,0-1-16,1 1 16,-1 0-16,0-1 15,1 1-15,17 0 16,0-1-1,0 1-15,17 17 16,-17-17-16,0 17 16,0-17-16,0 52 15,0-52-15,0 53 16,0-19-16,0-16 16,0 52-1,0-35-15,-17-18 0,17 71 16,-18-71-16,18 18 15,0 35-15,0-35 16,-17 0-16,17 18 0,0-18 16,-18 88-16,0-71 15,1 71 1,17-70-16,-18 17 0,18-17 16,0-1-16,-18 54 15,18-54-15,18 36 16,-18-35-16,0-18 0,0 70 15,0-70-15,0 70 16,0-70 0,0 0-16,18 36 15,-18-37-15,0-16 0,17-1 16,-17 0-16,36 18 16,-19-35-16,1-1 0,17-17 15,-17 18-15,52-18 16,-34 0-16,17 0 15,-18 0-15,0 0 0,0 18 16,1-1-16,-1-17 0</inkml:trace>
  <inkml:trace contextRef="#ctx0" brushRef="#br3" timeOffset="464088.5751">28363 11677 0,'0'-18'16,"18"18"-16,-18-17 16,-18 17-1,1 0 1,-19 0-1,1 17-15,-35 1 16,17-18-16,17 0 16,-69 18-1,52-18-15,17 0 0,-52 0 16,53 0-16,0 0 16,-1 0-16,1-18 15,53 18 16,-1 0-15,1 0-16,0-18 16,-18 1-16,0-1 15,0-17-15,0 17 16,0 0-16,-18-17 0,18 0 16,0-71-1,0 53-15,0-106 16,-18 71-16,18 0 0,0 0 15,-17-89-15,-1 107 16,18-1-16,-18 1 0,1 17 16,17 0-16,-18-18 15,1 36-15,-1-18 16,0 36-16,18-1 16,0 0-16,0 1 15,18-1 1,0 36 15,-1-18-15,1 17-16,17 1 15,0-18-15,-17 18 16,70-18 0,-53 17-16,36-17 0,-18 0 15,17 0-15,72 0 16,-54 0-16,88-17 15,-70-1-15,70 0 16,-87 18-16,-1-17 0,71-1 16,-89 18-16,89 0 15,-89-18 1,107 18-16,-89 18 16,106-18-16,-88 0 15,88 0-15,-106 0 16,-17 0-16,-18 0 15,-1 0-15,54 18 16,-53-18-16,53 0 16,-53 0-16,70 17 15,-52-17-15,-18 0 16,17 0-16,72 0 16,-72 0-16,71-17 15,-88 17-15,35 0 16,-52 0-16,34 0 15,-52 0-15,52 0 16,-34 0-16,-1 17 0,0-17 16,0 0-16,1 0 15,17 0-15,-18 0 16,0 0-16,-17 0 16,17 0-16,-17 0 15,-1 0-15,19 0 16,-19 0-1,19 18 1,-19-18-16,1 18 16,0-18-16,-1 17 0,1-17 15,-1 0 1,1 0-16,0 18 16,-18-1-1,0 1 1,0 0-16,0 17 15,0 0-15,0-17 16,17 17-16,-17 36 16,0-18-16,18 35 15,0-35-15,-18 70 16,0-70-16,0 0 16,0 0-16,0 0 15,0 0-15,0 53 16,0-53-16,0 0 0,0 35 15,0-35-15,0 0 16,0 35-16,0-71 16,0 36-16,0-35 15,17 0-15,-17-1 16,-17-17 46,-1 18-46,0-18-16,-17 0 0,-35 0 16,34 18-1,-87-18-15,35 0 16,-89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49:00.9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19879 5503 0,'0'18'16,"18"35"-1,-1-18-15,1 36 16,0-54 0,35 19-16,-36-19 15,36-34-15</inkml:trace>
  <inkml:trace contextRef="#ctx0" brushRef="#br0" timeOffset="127.8381">20179 5450 0,'18'36'15,"-36"-72"-15,53 89 0,0 0 16,-17-17-16</inkml:trace>
  <inkml:trace contextRef="#ctx0" brushRef="#br0" timeOffset="467.4">20884 5697 0,'0'0'16,"-70"-17"-16,35 17 0,-71 0 16,53 35-16,18-17 15,17 17-15,0 35 16,18-17-16,71 36 16,-18-54-16,17 18 0,-17-18 15,88 18 1,-88-18-16,35 18 15,-52-35-15,-36 17 16,-36 0-16,-16-17 16,-54 17-1,53-17-15,0-18 0,0 18 16,35-18-16,1 0 0</inkml:trace>
  <inkml:trace contextRef="#ctx0" brushRef="#br0" timeOffset="1256.0972">21396 5980 0,'0'0'16,"-35"-36"-16,-1 36 0,1 0 0,-18 36 16,18-1-1,17 0-15,1 18 0,-1 0 16,18-18-16,0 18 15,18-18-15,17 1 0,36-1 16,-19-35-16,37-18 16,-54 1-16,-17-19 15,-1 19-15,1-36 0,-1-18 16,-17 36-16,-17-35 16,17 34-16,-18 19 15,18-1-15,18 53 16,-1 18-1,1-18 1,0 36-16,-1-36 16,1 18-16,-18-35 15,0-1-15,18-17 16,-18-17 0,0-18-1,0 17-15,0 0 16,17 18-1,1-17-15,0 17 0,-1 0 16,1 17-16,-1-17 16,1 0 15,0 0-15,-1 0-1,1 0 1,0 0-16,-1 18 15,-17 0 1,18-1-16,-18 1 16,18-18-16,-1 17 15,1-17-15,17 0 16,-17 0-16,17 0 16,-17-17-16,17 17 0,0-18 0,-17 1 15,35-19 1,-53 19-16,0-1 15,-18 0-15,1 18 16,-36-17-16,17 34 16,36 19-1,36 17 1,-19-36-16,36 18 16,0-17-16,-18-18 15,1 0-15,17 0 0,-18 0 0,18-18 16,-36-17-16</inkml:trace>
  <inkml:trace contextRef="#ctx0" brushRef="#br0" timeOffset="1455.6277">22578 5345 0,'17'35'16,"-17"-17"-16,0 17 0,0-18 16,0 19-16,0-19 0,0 1 15,0 0-15,18-1 0,0-17 16</inkml:trace>
  <inkml:trace contextRef="#ctx0" brushRef="#br0" timeOffset="1572.4372">22807 5433 0,'0'70'0,"0"-140"0,0 193 16,0-70-16,0-18 15,-18-17-15,18 0 0</inkml:trace>
  <inkml:trace contextRef="#ctx0" brushRef="#br0" timeOffset="4258.9969">20426 8731 0,'0'36'16,"0"-19"-16,17 18 15,-17-17-15,18 0 16,0-18-16,-1 0 15</inkml:trace>
  <inkml:trace contextRef="#ctx0" brushRef="#br0" timeOffset="4381.8234">20638 8661 0,'0'0'0,"17"35"15,18 36-15,-17-36 16,0 0-1</inkml:trace>
  <inkml:trace contextRef="#ctx0" brushRef="#br0" timeOffset="4882.655">21325 9419 0,'0'0'16,"-70"-70"-16,35 52 0,-1 18 15,-52 0-15,53 35 16,-36 53-1,54-35-15,-1 0 0,18 0 16,18 0-16,52 18 16,-17-54-16,71 1 15,-54-36-15,1 1 0,-18-36 16,52-35 0,-69 35-16,-1-71 15,-35 54-15,0-1 0,-18 1 16,-35-89-16,18 71 15,-35-18-15,52 88 16,0 0 0,1 36-16,17 70 15,0-17-15,17 17 0,1-17 16,53 87-16,-19-105 16,37 53-16,-36-71 15,-18 1-15,-18-1 0,19-17 16</inkml:trace>
  <inkml:trace contextRef="#ctx0" brushRef="#br0" timeOffset="4998.9629">21749 9472 0,'0'0'0,"35"35"16,-17-17-16,-1 0 15,1-1-15,0-17 16</inkml:trace>
  <inkml:trace contextRef="#ctx0" brushRef="#br0" timeOffset="5711.2746">22172 9102 0,'35'-106'16,"-70"212"-16,70-265 15,-17 124-15,-18-18 16,0 17-16,-18 1 0,-17-18 16,17 36-16,1 17 0,-18 17 15,17 19-15,18 69 16,0-34-16,18 88 16,-1-89-1,18 71-15,-17-88 16,17-17-16,1 34 15,-36-52-15,0 17 16,-18-35 0,-17-18-1,17 1-15,-17-36 16,35 35-16,0 1 16,17-1-1,1 18-15,0 0 0,35-18 16,-18 18-16,18-17 15,-18-19-15,18 1 16,-35 0-16,17-53 16,-17 35-16,-1-18 15,-17 36-15,0-36 16,-17 36-16,-1 17 16,18-17-16,-18 17 15,1 1-15,-1 17 16,0 35-16,18 0 15,-17 1-15,17 34 0,17-17 16,-17 18-16,36 52 16,-1-52-16,0 17 15,-17-53-15,17 36 16,-35-54-16,0 1 16,-35-36-16,0-17 15,-1 17 1,19 1-16,-1-1 0,0-17 15,1 17-15,17 1 16,17-1-16,19 0 16,-19 18-16,1-17 0,17 17 15,1 0-15,-19 0 0,18 17 16</inkml:trace>
  <inkml:trace contextRef="#ctx0" brushRef="#br0" timeOffset="6253.7172">22666 9437 0,'18'-18'16,"17"1"-16,-17-1 16,17 0-1,-18 1-15,1-1 0,-18 0 16,-18 1-16,1-1 15,-18 18-15,17 0 16,0 0-16,1 0 0,-1 35 16,0-17-16,18 17 15,0 1-15,36-1 16,-19-18 0,54 19-16,-54-36 15,36 17-15,-35-17 16,0 0-16,-1-17 0,-17-1 31,0 0-15,0 36 31,18-18-32,0 0-15,-1-18 16,-17 1-16,18-1 15,-18 1 1,17 17 0,-17 17-1,18 1-15,-18-1 16,35 36-16,-35-35 16,36 17-16,-1-17 15,18 0-15,-35-36 16</inkml:trace>
  <inkml:trace contextRef="#ctx0" brushRef="#br0" timeOffset="6433.6947">23230 9278 0,'0'0'16,"18"0"-16,0 0 15,17 0-15,18 0 16,0 0-16,-18-18 0,0 18 15,-17 0-15,-18-17 16,-18-1 0,-17 1-1</inkml:trace>
  <inkml:trace contextRef="#ctx0" brushRef="#br0" timeOffset="6611.9099">23372 8890 0,'0'0'16,"17"123"-16,-17-52 0,0 0 16,0 70-16,18-71 15,-18-17-15,17 0 0,1-18 16,0 1-16,-1-19 16,1 1-16,0 0 0,17-36 15</inkml:trace>
  <inkml:trace contextRef="#ctx0" brushRef="#br0" timeOffset="6807.4301">23830 8555 0,'0'18'15,"0"17"1,0-18-16,0 1 16,18 0-16</inkml:trace>
  <inkml:trace contextRef="#ctx0" brushRef="#br0" timeOffset="6920.8833">24042 8678 0,'0'89'0,"0"-178"0,0 195 15,0-53-15,0-18 16,0-17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37:23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8202 0,'-18'18'16,"1"-1"-16,34-17 47,36 0-31,-18 0-16,54 18 15,-54 0-15,18-18 16,53 17-16,-53 1 15,-1-18-15,37 0 16,-54 0-16,0 0 16,-17 0-16,0 0 15,-18-18 1,-36 1 0,19-1-16</inkml:trace>
  <inkml:trace contextRef="#ctx0" brushRef="#br0" timeOffset="432.9654">1305 8026 0,'0'-18'15,"0"36"17,18-18-32,35 17 15,-36 1-15,54 17 16,-18-35-16,18 36 16,-19-19-16,19 18 15,-36-17 1,36 0-16,-54-1 15,1 19-15,0-19 16,-18 1 0,-18 0-1,-17 17 1,-18 0-16,-18 18 16,-52 35-1,70-35 1,18-18-1,35-17-15,-18 17 16,0-17-16</inkml:trace>
  <inkml:trace contextRef="#ctx0" brushRef="#br0" timeOffset="2469.1857">8996 8096 0,'0'-17'15,"17"17"1,-34 0 15,-1 0 0,1 17-31,-19-17 16,1 0-16,-71 0 16,36 0-16,-19 0 0,-16 0 15,-19 18-15,-140 0 16,105-18-16,-176 35 16,158-18-16,1 1 15,-124-18-15,177 0 16,-1 0-16,36 0 0,-18-18 15,35 18-15,1-17 0,17 17 16,0-18-16,35 18 0,-17 0 16,18 18 31,-1-18-47,0 17 0,1 1 15,-19 0-15,19-18 0,-54 35 16,36-35-1,0 0-15,17 0 16,0 0-16,18 18 16,36-18-1,-19 0-15</inkml:trace>
  <inkml:trace contextRef="#ctx0" brushRef="#br0" timeOffset="2913.5919">6403 7902 0,'0'0'0,"-18"18"16,-17-18 0,-18 18-16,18-1 15,-53 18-15,52-17 16,-69 35-16,52-35 15,0 17-15,0 0 16,-18 18-16,36-18 16,0 1-16,35-19 15,17 19-15,1-19 0,35 1 16,-18 17-16,36-17 0,52-1 16,-52 1-16,35 17 15,-71-35 1,18 53-16</inkml:trace>
  <inkml:trace contextRef="#ctx0" brushRef="#br0" timeOffset="30497.8059">18803 5997 0,'18'0'78,"35"0"-62,0 0-16,52 0 16,-34-17-16,88-1 15,-71 0-15,0 18 16,18-17-16,0 17 0,-18 0 15,141-18 1,-123 18-16,18 0 0,-1 0 16,0 0-16,124 18 15,-105-18-15,-19 0 0,106 35 16,-123-35-16,88 35 16,-106-35-16,18 18 15,106 0 1,-106-18-16,88 0 15,-88-18-15,70-17 16,-88 17-16,-17 18 16,-1-18-16,-17 1 0,18 17 15,-54-18-15,-34 18 16,-36 18 0</inkml:trace>
  <inkml:trace contextRef="#ctx0" brushRef="#br0" timeOffset="39668.1308">1764 17110 0,'0'17'0,"0"1"32,0 0-32,18-1 15,-18 1 1,17 35-16,1-18 16,17-17-16,-17 17 15,35 0-15,0-17 16,52 17-1,-34-35-15,0 18 0,87-18 16,-70 0-16,18 0 16,88 0-16,-70-18 15,87 1-15,-122-1 16,16 18-16,-16-18 0,87 18 16,-88-17-16,71-1 15,-71 18 1,36-18-16,-89 18 15,18 0-15,17 0 16,-52 0-16,0 36 16,-18-19-16,0 19 15,-18-1-15,0 0 16,18-17 0,0-36 15,36-17-16,-19 17 1,19-17-16,-19 17 16,36 1-16,-35 17 15,70-18-15,-53 0 16,53 18-16,-35-17 16,36 17-1,-36 0-15,70 0 16,-52 0-16,-1 17 15,1-17-15,-1 0 0,89 0 16,-88 0-16,70-17 16,-71-1-16,36-17 15,-53 17-15,35-52 16,-53 34-16,36-52 16,-53 35-16,-1-35 15,-17 35-15,-17-17 16,-1 34-16,-17 19 15</inkml:trace>
  <inkml:trace contextRef="#ctx0" brushRef="#br0" timeOffset="62319.0003">16104 9948 0,'18'0'47,"0"0"-16,-18-17-16,17 17 1,-17 17 0,0 1-1,0 0 1,0 17-16,0 0 16,0 18-16,0-18 15,18 71-15,-18-35 16,0 88-16,0-54 15,18 107 1,-18-106-16,0 0 16,0 0-16,0-18 0,17 106 15,-17-106-15,0 88 16,0-105-16,0 52 16,0-70-16,-17 53 15,17-53-15,-18 18 16,18-36-16,0 0 15,0-53 17</inkml:trace>
  <inkml:trace contextRef="#ctx0" brushRef="#br0" timeOffset="63325.7643">16175 9948 0,'0'0'0,"18"0"15,-1 0 1,1 0 0,35 0-16,-18 0 15,36-17-15,-19 17 16,54 17-16,-35-17 15,70 18 1,-53-18-16,106 18 16,-88-18-16,17 17 0,19-17 15,-19-17-15,36 17 0,-18-18 16,176-17-16,-175 17 16,122 0-16,-176 1 15,71 17 1,-88 0-16,-18 0 0,35 0 15,-53 0-15,36 0 16,-54 0-16,18 0 16,-17 0-1,0 0 1,-1 17 0,1 1-1,0-18-15,17 35 16,-35-17-16,18 35 15,-1-35-15,-17 52 16,18-35 0,-18 54-16,0-37 15,0 72-15,0-71 16,0 70-16,0-52 16,0 52-16,0-52 15,0-18-15,0 17 16,0 1-16,0 0 0,0 70 15,-18-53-15,18-18 16,0 89 0,-17 0-16,17-71 0,0-17 15,0 70 1,-18-18-16,18 54 16,0-72-1,0-16 1,0-54-16,18 53 15,-1-70-15,-17 17 0,18 0 16,-18-17 0</inkml:trace>
  <inkml:trace contextRef="#ctx0" brushRef="#br0" timeOffset="64008.8946">16104 12153 0,'0'35'16,"0"1"-16,18 34 15,0-34-15,17 69 16,-17-69-16,17 52 15,-18-35-15,19 17 16,-1-52 0,18 35-16,0-35 15,53-1-15,-18 1 16,106-18-16,-71 0 16,18-18-16,1 18 15,16 0-15,142 0 16,-141 0-16,176 0 15,-159-17-15,-17-1 16,0 18-16,0-18 0,105 1 16,-140 17-16,35 0 15,-107 0-15,19 17 16,-53-17-16,-36 18 16,-35-18-1</inkml:trace>
  <inkml:trace contextRef="#ctx0" brushRef="#br0" timeOffset="65065.8722">17657 10848 0,'-36'-35'16,"72"70"-16,-89-88 0,35 35 0,-17 1 0,-36-19 15,18 19 1,-35 17-16,53 17 16,-18 19-16,0-1 0,18 18 15,-36 88-15,53-53 16,1 124-16,17-106 16,35 105-1,18-105-15,53 71 16,-36-107-16,124 18 15,-105-70-15,105 0 16,-106-36-16,88-53 16,-88 36-16,36-106 15,-89 71-15,0-89 16,-35 53-16,-52-106 16,16 106-16,-105-123 15,53 141-15,-88-36 16,87 107-16,-52-1 15,71 36 1,-18 52-16</inkml:trace>
  <inkml:trace contextRef="#ctx0" brushRef="#br0" timeOffset="65789.6037">17392 11201 0,'0'17'31,"35"1"-15</inkml:trace>
  <inkml:trace contextRef="#ctx0" brushRef="#br0" timeOffset="65921.7911">17657 11271 0,'17'0'16,"-34"0"-16,52-17 0,-18 17 15</inkml:trace>
  <inkml:trace contextRef="#ctx0" brushRef="#br0" timeOffset="66172.762">17480 11677 0,'0'0'0,"35"-18"15,-17 18 1,17 18-16,1-18 16,-1 18-16,0-18 0,18 0 15,-18 0-15,-17 0 0,17 0 16,1 0-1,-19 0-15</inkml:trace>
  <inkml:trace contextRef="#ctx0" brushRef="#br0" timeOffset="66378.3667">17709 12488 0,'0'141'16,"0"-282"-16,0 335 0,0-141 16,18 0-16</inkml:trace>
  <inkml:trace contextRef="#ctx0" brushRef="#br0" timeOffset="66834.2757">20073 11430 0,'0'0'0,"18"18"0,17-18 16,88 0-16,-52-18 15,123 0-15,-88 18 16,88 0-16,-106-17 16,53 17-16</inkml:trace>
  <inkml:trace contextRef="#ctx0" brushRef="#br0" timeOffset="67075.4311">20884 11183 0,'-17'-18'16,"34"36"-16,-17-36 0,53-17 16,0 35-16,0-17 0,88 17 15,-70 0-15,52 35 16,-87-18-16,-19 72 16,-17-36-1,-70 52-15,17-52 16,-71 18-16,71-36 15,-35 18-15,53-35 16,17 17 0</inkml:trace>
  <inkml:trace contextRef="#ctx0" brushRef="#br0" timeOffset="67579.6057">22719 10989 0,'0'0'16,"-53"-35"-16,18 35 0,-53 0 15,52 35-15,-34 36 16,34-18-16,1 17 0,35 71 16,18-70-1,52 35-15,-17-54 16,88 19-16,-70-53 15,88-18-15,-71 0 16,-35-18-16,17-17 0,-34-1 16,-1 1-1</inkml:trace>
  <inkml:trace contextRef="#ctx0" brushRef="#br0" timeOffset="67962.9611">23125 11395 0,'-36'88'0,"72"-176"0,-72 229 16,19-106-16,17 36 15,17-36-15,-17-17 16,0-36 0,18-35-1,-18 18-15,0-53 16,18 52-16,-1-52 16,-17 53-1,36-18-15,-19 53 16,18 35-1,-17-17-15,17 70 16,-17-53-16,35 36 16,-18-36-16,18 0 15,-35-17 1,17-18-16,-17-18 0,-1-17 16,-17 0-16,0-53 15,0 35-15,-17-18 16,17 18-1,-18 18-15,18 17 0,-18-17 16,36 35 0,0 35-16,-18-17 15</inkml:trace>
  <inkml:trace contextRef="#ctx0" brushRef="#br0" timeOffset="68392.0042">23865 11448 0,'0'0'15,"0"88"-15,-17-35 0,17-18 16,17 36-16,-17-36 16,18-17-16,-18-36 31,18-35-16,-18 18-15,17-54 16,-17 37-16,0-1 0,18-53 16,0 53-16,-1 18 15,1 35 1,17 53 0,-17-18-16,35 53 15,-36-35-15,54 17 16,-36-34-16,36-1 15,-36-17-15,-17-18 0,-1 0 16,-17-18-16,0 0 16,0-17-16,0-35 15,-17 17-15,-36-36 16,35 37-16,0-19 0,-17-52 16,18 70-16,17 17 15</inkml:trace>
  <inkml:trace contextRef="#ctx0" brushRef="#br0" timeOffset="68870.3216">25365 11324 0,'0'0'16,"17"0"-16,1 18 0,70-1 15,-17-17-15,123 0 16,-88 0 0,-1-17-16,89 17 15,-105 0-15,34-18 16,-70 18-16,-18 0 16</inkml:trace>
  <inkml:trace contextRef="#ctx0" brushRef="#br0" timeOffset="69081.2284">26194 10918 0,'123'36'15,"-246"-72"-15,317 89 0,-124-17 16,1 17-16,-1-18 16,-34 18-16,17 53 15,-53-71-15,-36 53 16,1-70-16,-71 52 15,36-52-15,-36 0 16,71-1-16,-18-17 16,53 18-1</inkml:trace>
  <inkml:trace contextRef="#ctx0" brushRef="#br0" timeOffset="70176.6772">27376 11024 0,'0'-17'0,"0"34"0,0-52 15,-18 17 1,0 18-16,-17 0 16,17 0-16,-17 18 15,-35 35-15,34-18 16,1 18-16,0-18 0,17 1 16,0 17-16,18 0 0,0-18 15,36 53-15,-1-53 16,71 18-1,-53-53-15,88 18 16,-88-36-16,17 1 0,36-19 16,-53 19-16,-18-54 15,-35 36-15,-35-53 16,0 52-16,-53-34 16,35 35-1,0 17-15,-35-17 16,52 35-16,1-18 0,0 36 15,35-1-15</inkml:trace>
  <inkml:trace contextRef="#ctx0" brushRef="#br0" timeOffset="75058.9071">26917 12153 0,'-18'-17'16,"1"17"-16,-36 0 16,35 17-16,-35 18 15,36-17 1,-1 35-16,18-35 15,18 35-15,-1-18 16,54 18-16,-36-36 16,18 19-1,-18-19-15,1 19 16,-36-19-16,-18-17 16,0 18-16,-17-18 15,-53 0-15,52 18 0,-52-18 16,71 0-16,-19 0 15,54 0 1</inkml:trace>
  <inkml:trace contextRef="#ctx0" brushRef="#br0" timeOffset="75332.6652">27164 12383 0,'-71'52'0,"142"-104"0,-159 140 16,52-18-16,36-34 16,18 16-1,17-34-15,1-18 16,17 18-16,-1-18 0,37-18 16,-54 0-16,18-34 15,-53 34-15,0-17 16,-35-18-16,17 35 0,-53 0 15,36 18 1,0 0-16,17 18 0,18 0 16,18-18-1</inkml:trace>
  <inkml:trace contextRef="#ctx0" brushRef="#br0" timeOffset="75565.9319">27693 11906 0,'0'0'16,"-70"-35"-16,52 35 0,-17 18 0,17 17 15,0 18-15,18 0 16,0 123-16,18-105 16,17 70-1,1-71-15,16 19 16,-34-37-16,17-16 15,-35-19-15,-17-17 16,-1-17 0</inkml:trace>
  <inkml:trace contextRef="#ctx0" brushRef="#br0" timeOffset="75688.402">27552 12418 0,'35'0'16,"-17"0"-16,17 17 15,0-17-15,-17 0 0,35 0 16</inkml:trace>
  <inkml:trace contextRef="#ctx0" brushRef="#br0" timeOffset="75855.1897">27940 12365 0,'0'0'16,"53"0"-16,-18-18 0,18 18 16,-35-17-16,-1-1 15,-17 0-15,-17 1 16</inkml:trace>
  <inkml:trace contextRef="#ctx0" brushRef="#br0" timeOffset="76016.4928">27993 12171 0,'18'106'16,"-36"-212"-16,36 265 15,-1-36-15,-17-70 16,18-18-16,-18 18 0,17-35 16,-17 17-16,18-17 0,0-1 15,-1-17-15</inkml:trace>
  <inkml:trace contextRef="#ctx0" brushRef="#br0" timeOffset="76433.6902">28169 12541 0,'0'0'0,"0"18"0,0 17 15,0-17 1,-17-18-16,17-18 15,0 1 1,17-1-16,1-17 16,17-1-16,-17 36 15,0-17-15,-1 17 16,1 0-16,-1 0 0,19 17 16,-19-17-16,1 18 15,-18 0-15,0-1 31,18-34-15,-1-1 0,1 0-16,17-17 15,-17 35-15,-1-18 16,1 18-16,-18 18 16,18 0-16,-18-1 15,0 1-15,17 0 0,-17 17 16,18-17-16,0-1 0,-1 18 15,1-17-15,0-18 16</inkml:trace>
  <inkml:trace contextRef="#ctx0" brushRef="#br0" timeOffset="76888.5987">28840 12506 0,'0'-35'15,"0"70"-15,-18-70 16,-17 35-1,17 17-15,-17 19 16,35-1-16,0 0 16,0-17-16,17 17 0,1-17 15,0-18 1,-1 0-16,1 0 0,0 0 16,-18-18-16,17 0 15,-17 1-15,0-1 0,0 1 16,0-19-16,0 19 15,0-1 1,18 18 0,0 18-1,-1-1-15,18 19 16,-17-36-16,17 35 16,-17-35-16,0 0 15,-1 0 16,1 0 1,0 0-32,-18 17 15,35-17 1,-18 0-16,1 18 16,17-18-16,-17-18 15</inkml:trace>
  <inkml:trace contextRef="#ctx0" brushRef="#br0" timeOffset="77027.9267">29228 12471 0,'-36'17'0,"36"1"16,-35 53-16,17-36 16,1 0-16,-1 0 15,18 1-15,-17-1 0,-1-17 16,0 17-16</inkml:trace>
  <inkml:trace contextRef="#ctx0" brushRef="#br0" timeOffset="78190.5116">27446 13194 0,'-18'18'47,"1"70"-47,17-53 16,-18 71-16,18-53 15,0 35-15,18-35 16,17 0-16,-17-18 15,17 0 1,-17-35-16,17 0 16</inkml:trace>
  <inkml:trace contextRef="#ctx0" brushRef="#br0" timeOffset="78451.519">27869 13247 0,'0'0'0,"18"0"15,35 0 1,-35 0-16,35-18 15,-36 18-15,1 0 16,-1 0-16</inkml:trace>
  <inkml:trace contextRef="#ctx0" brushRef="#br0" timeOffset="78736.266">27887 13282 0,'-18'35'16,"36"-70"-16,-36 88 0,18-18 0,0-17 16,0 0-16,18-1 0,-18 1 15,18-1-15,17 19 16,-17-19-16,35 1 16,-18-18-16,0 18 15,-35-1-15,18 1 0,-18 0 16,0-1-1,-36 1-15,19-18 16,-1 0-16,1 0 16,-19 0-16,19 0 15,-19-18 1,36 1-16,-17-1 16</inkml:trace>
  <inkml:trace contextRef="#ctx0" brushRef="#br0" timeOffset="79025.1286">28134 13106 0,'35'0'16,"1"0"-16,-1 17 15,18 1-15,-18 17 16,18 36-16,-35-18 16,17 35-16,-35-18 15,0-17-15,0 0 16,0 0-16,0 0 0,-35 18 16,17-36-16,-53 36 15,54-54-15,-18 1 16</inkml:trace>
  <inkml:trace contextRef="#ctx0" brushRef="#br0" timeOffset="81254.5233">935 4763 0,'70'0'15,"-17"0"-15,36 0 16,-37-18-16,1 18 16,-17-18-16,-1 18 0</inkml:trace>
  <inkml:trace contextRef="#ctx0" brushRef="#br0" timeOffset="81505.1655">1182 4516 0,'0'0'0,"17"0"0,1 0 0,17 0 15,-17 17-15,35 1 0,-18-1 16,71 36-16,-53-35 15,0 17-15,17 18 16,-52-17-16,0-1 16,-18 0-16,-18 0 0,-17 36 15,0-36-15,-18 18 16,17-35-16,-17 17 16,36-17-16</inkml:trace>
  <inkml:trace contextRef="#ctx0" brushRef="#br0" timeOffset="82183.1658">1005 11924 0,'18'18'0,"0"-18"0,-1 17 16,19-17-16,-1 18 16,18-18-16,-18 0 0,71 17 15,-18-17 1,-35 0-16,18-35 15,-54 18-15,19-19 16</inkml:trace>
  <inkml:trace contextRef="#ctx0" brushRef="#br0" timeOffset="82377.1276">1358 11730 0,'0'0'0,"0"18"0,18 17 15,-1 0-15,19 0 16,52 36-16,-53-53 15,18 17-15,35 18 16,-52-36-16,17 19 16,-36-1-16,-17-17 15,0 17-15,-35 0 16,-18 18-16,18-18 16,-1 1-16,1-1 0</inkml:trace>
  <inkml:trace contextRef="#ctx0" brushRef="#br0" timeOffset="82829.0512">1305 15169 0,'0'0'0,"0"18"15,-17-18 1,17 18-16,17-1 16,19 19-1,-1-36-15,35 17 16,-17 1-16,0-18 0,35 0 15,1-18 1,-54 18-16,18-35 16,-36 17-16</inkml:trace>
  <inkml:trace contextRef="#ctx0" brushRef="#br0" timeOffset="83058.5749">1640 15028 0,'0'0'15,"18"18"-15,0-18 16,-1 18-16,1-1 0,70 36 16,-53-35-16,36 35 15,-53-36-15,17 19 16,-35-19-16,18 19 0,-36 16 16,0-16-1,-52 34-15,34-34 16,-52 34-16,53-35 15,17-17-15,-17 17 0</inkml:trace>
  <inkml:trace contextRef="#ctx0" brushRef="#br0" timeOffset="84380.0833">27887 14252 0,'0'18'31,"0"35"-31,-18 0 16,18 35-16,0-35 15,18 0-15,0 35 16,-1-53-16,1 36 16,0-36-16,-1 0 15,1-17-15,0-18 16,-1 0-16,-17-18 16,0 1-16</inkml:trace>
  <inkml:trace contextRef="#ctx0" brushRef="#br0" timeOffset="84648.031">27570 14517 0,'0'0'0,"0"-18"15,35-17 1,0 17-16,53-35 15,-52 18-15,-1 17 16,18-34-16,-36 34 16,36-17-16,-35 35 15,0 17 1,-18 1-16,17 0 16,1 17-16,0-18 0,17 54 15,0-53-15,0-1 16</inkml:trace>
  <inkml:trace contextRef="#ctx0" brushRef="#br0" timeOffset="104316.7197">27199 13176 0,'18'0'62,"-1"18"-46,1 0-1,0-1-15,-1 1 0,54 35 16,-18-36-16,17 19 16,89 34-16,-53-35 15,70 54-15,-70-54 16,88 53-16,-88-53 16,70 18-16,-87-35 15,34 17 1,-88-17-16,-17-18 15,-18 18-15,-35-18 16,-1 0-16,-16 0 16</inkml:trace>
  <inkml:trace contextRef="#ctx0" brushRef="#br0" timeOffset="104622.2555">28593 13106 0,'-36'17'16,"72"-34"-16,-107 70 0,-35 17 15,36-17-15,-107 71 16,89-54-16,-124 107 16,124-107-16,-70 54 15,87-72-15,0 37 16,36-54-16,-18 18 16</inkml:trace>
  <inkml:trace contextRef="#ctx0" brushRef="#br0" timeOffset="105429.5288">30445 13264 0,'0'0'16,"-18"-17"-16,-17 34 0,-18 19 16,18 17-1,-1 0-15,1-1 0,0 72 16,17-53-16,1 52 15,34-70-15,36 35 16,-18-70-16,54 17 16,-54-35-1,0 0-15,36-18 16,-54-17-16,1-18 16,-36 18-16,1 0 15,-36-54-15,17 72 0,-34-18 16,17 35-16,-18 17 15,54-17 1</inkml:trace>
  <inkml:trace contextRef="#ctx0" brushRef="#br0" timeOffset="105696.9457">29986 13229 0,'-18'-17'0,"36"34"0,-36-17 16,-17 53 0,18 0-16,-1 0 0,-17 88 15,35-70-15,0-1 16,0 1-16,0-1 15,17 1-15,36 35 16,0-71-16,-18 0 0,18 0 16</inkml:trace>
  <inkml:trace contextRef="#ctx0" brushRef="#br0" timeOffset="105940.9681">30939 13229 0,'105'106'0,"-210"-212"0,246 265 16,-88-106-16,35 88 15,-53-70-15,-17-19 0,-1 90 16,-34-72-16,-36 71 15,0-70 1,-53 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42:41.6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829 4039 0,'-18'0'15,"36"0"17,17 0-32,-17 0 15,0 0-15,-1 0 16,19 0-16,-19 0 0,36 18 16,-18-18-16,36 18 15,-36-18-15,36 0 16,-36 17-16,18-17 15,-35 0-15,-1 0 16,1 0 15,-36-17-15</inkml:trace>
  <inkml:trace contextRef="#ctx0" brushRef="#br0" timeOffset="300.806">1164 3845 0,'18'18'16,"-1"-18"-16,36 35 15,-35-17-15,17-18 0,-17 17 16,52 19-1,-34-19-15,-19 1 0,19 0 16,-19-1-16,1 19 0,-18-19 16,18 1-16,-18 0 0,-18 17 15,18-18 1,-35 1 0,17-18-16,0 0 15,1 0-15,-19 0 16,19 18-16,-1-18 15</inkml:trace>
  <inkml:trace contextRef="#ctx0" brushRef="#br0" timeOffset="1371.693">3334 4568 0,'-18'0'15,"0"0"1,36 0 0,0 18-1,-1-18-15,19 0 16,52 18 0,-18-36-16,54 18 15,-36-18-15,71 18 16,-71 0-16,0 0 15,0 0-15,-17 0 0,70 0 16,-70 0-16,17 0 16,-53 0-16,0 0 15,-17 0-15</inkml:trace>
  <inkml:trace contextRef="#ctx0" brushRef="#br0" timeOffset="2095.8466">6033 4516 0,'-18'0'16,"36"0"15,17 17-15,0-17-16,53 18 16,-17-1-16,70 19 15,-71-36-15,19 0 0,-1 0 16,0 0-16,71-18 15,-71 18-15,18-18 16,-71 18-16,0 0 16</inkml:trace>
  <inkml:trace contextRef="#ctx0" brushRef="#br0" timeOffset="43777.5669">16051 5592 0,'18'17'31,"0"18"-15,-1-17 0,19 35-16,-19-35 15,19 17-15,-19-17 16,1-1-16,-1-17 16,1 0-1</inkml:trace>
  <inkml:trace contextRef="#ctx0" brushRef="#br0" timeOffset="43938.3986">16281 5609 0,'0'0'0,"0"18"0,17-18 16,-17 17-16,18-17 0,-18 18 15,35 0-15,-17-1 16,0-17-16,-1 18 15,1 0-15,-1-1 0</inkml:trace>
  <inkml:trace contextRef="#ctx0" brushRef="#br0" timeOffset="44372.019">16810 6015 0,'-18'-35'15,"36"70"-15,-53-88 16,-18 53-16,35 0 15,0 0-15,1 18 16,-1-1-16,18 36 16,0-35-16,35 35 15,1-36-15,17 36 16,-36-35-16,36 17 16,-18-17-1,-17-1-15,-18 1 16,-18 0-1,-17-18-15,18 17 0,-36-17 16,35 0-16,0 18 16,1-18-16,52 0 15,-17 0 1,17 0-16</inkml:trace>
  <inkml:trace contextRef="#ctx0" brushRef="#br0" timeOffset="45357.1143">17304 6121 0,'0'0'16,"-18"-18"-16,0 18 0,1 0 15,-1 0-15,-35 18 16,36-1-16,-36 36 16,35-17-16,18-19 15,18 36-15,-1-35 16,36-1-16,-17-17 15,-19 0-15,36 0 16,-18-17-16,-17-19 16,0 19-16,-18-18 15,0 17-15,0 0 16,-18-17-16,18 17 0,-18 1 16,1-1-16,-1 0 0,18 36 15,0 17 1,18-17-1,-1 0-15,19 35 16,-1-36-16,18 1 16,-35-18-16,17 0 0,0-18 15,-17 18-15,-18-17 16,17-1-16,-17 0 0,0-17 16,0 17-1,0 36 1,0 0-1,0-1-15,0 1 16,0 17-16,18-17 0,-18-1 0,0 1 16,18 17-16,-1-52 31,-17-1-31,0-17 16,0 17-16,0-17 15,18 17-15,0-17 16,-1 17-16,-17 1 15,18 17-15,-1 17 16,1 19-16,-18-19 16,0 36-16,0-35 15,0-1-15,0 1 16,0-36 15,18 1-15,-1-1-16,1 1 15,17 17 1,-17 0-16,0 17 16,-1-17-1,18 18-15,1-18 16,-1 17-16,0-17 16,1 0-16,-1-17 15,0-1 1,-17 18-16,-18-17 0,17-19 15,-17 19 1,-17-1-16,-1 0 16,1 18-16,-1 0 15,0 0-15,1 0 0,17 18 16,17 17 0,19-17-16,16 17 15,-16-17-15,-1-18 16,53 17-16,-53-17 15,36 0-15,-36 0 16,18-17-16,-35-1 16</inkml:trace>
  <inkml:trace contextRef="#ctx0" brushRef="#br0" timeOffset="45722.8248">18715 5398 0,'0'0'0,"0"17"16,0 1-16,0 17 15,-18 18 1,18-35-16,0-1 0,0 19 15,0-19-15,18 1 16,0-18-16,-1 0 16,1 0-16,-1-35 15</inkml:trace>
  <inkml:trace contextRef="#ctx0" brushRef="#br0" timeOffset="45840.9574">18909 5450 0,'0'0'15,"18"0"-15,-18 18 16,0 0-16,0-1 15,17 19 1,-34 17-16,17-36 16,-18 1-16</inkml:trace>
  <inkml:trace contextRef="#ctx0" brushRef="#br0" timeOffset="51846.4635">16316 7355 0,'0'-17'16,"0"-1"-16,0 1 16,0 34-1,18 36 1,-18-18-16,17-17 15,1 17-15,17 18 16,-17-35-16,17 17 16,-17-35-16</inkml:trace>
  <inkml:trace contextRef="#ctx0" brushRef="#br0" timeOffset="51990.2978">16528 7320 0,'0'0'0,"0"18"0,0-1 16,17 36-16,-17-35 16,36 35-1,-19-35-15,18 17 16</inkml:trace>
  <inkml:trace contextRef="#ctx0" brushRef="#br0" timeOffset="53580.9652">16933 7849 0,'-35'0'15,"70"0"-15,-105 18 0,35 17 16,35-17-16,-18 17 0,18 53 16,18-52-16,17 34 15,0-52-15,-17-1 16,35 1-16,-18-36 0,53-34 16,-35-1-1,35-71-15,-70 54 16,-1-1-16,1 0 0,-18 1 15,-18-1-15,1 18 0,-18 1 16,-36-19 0,18 71-16,-17 0 15,52 35-15,-17 53 16,17-17-16,36 70 16,-1-70-16,71 52 15,-52-88-15,34 18 16,-17-35-16,0 0 0,53-1 15,-53-17-15,0-17 16,-53-19-16</inkml:trace>
  <inkml:trace contextRef="#ctx0" brushRef="#br0" timeOffset="53681.1934">17463 7920 0,'0'0'15,"17"35"-15,1 0 0,17 1 16,-17-19-16,-1 1 15</inkml:trace>
  <inkml:trace contextRef="#ctx0" brushRef="#br0" timeOffset="53803.4486">17551 7885 0,'0'-36'16,"0"72"-16,0-89 0,17 53 15</inkml:trace>
  <inkml:trace contextRef="#ctx0" brushRef="#br0" timeOffset="54138.6992">17851 7391 0,'0'0'16,"-36"-53"-16,19 18 0,-19 35 0,1 0 15,17 35-15,1 35 16,-1 1 0,36 52-16,-1-70 15,19 18-15,17 52 16,-36-70-16,36 18 16,-35-36-16,-1 18 15,-17-35 1,-35-36-16,0 18 15,17-18-15,-35-17 16,36 17-16,-1 18 0,18-17 16,0-1-16,35 1 15,1-1-15,-1 18 16,0-18-16,0 18 16,1-17-16</inkml:trace>
  <inkml:trace contextRef="#ctx0" brushRef="#br0" timeOffset="54488.6935">18239 7620 0,'0'0'0,"17"-35"16,-17-1-16,-17-34 15,-1 35-15,-17-18 16,-1 35-16,1 18 16,0 0-16,0 35 15,35 1-15,-18 69 16,18-52-16,35 53 15,-17-53-15,35 35 16,-36-35-16,19 0 16,-36-35-16,17 17 15,-34-35 1,-19-35 0,19 17-16,-1 1 15,1-19-15,-1 19 0,18-1 16,0 0-16,18 1 15,17 17 1,18-18 0,-36 18-16,36 0 15,-35 0-15,0 18 16</inkml:trace>
  <inkml:trace contextRef="#ctx0" brushRef="#br0" timeOffset="54893.285">18274 7885 0,'0'17'16,"18"1"-1,-1-18 1,1 0-16,-1-18 0,19 18 16,17-35-16,-18 17 15,0-17 1,-35-18-16,0 35 16,-17 1-1,-1 17-15,0 0 0,-35 35 16,36-17-16,-1 35 15,18-36 1,0 19-16,0-19 0,18 19 16,-1-19-16,54 18 15,-53-35-15,52 18 16,-52-18-16,17-18 16,-35 1-16,0-1 15,0 1-15,0-19 16,-18 19-16,18-1 15,0 0 17,18 18-32,0 0 15,-1-17-15,36 17 16,-35 0-16,17-18 16,-17 18-16</inkml:trace>
  <inkml:trace contextRef="#ctx0" brushRef="#br0" timeOffset="55299.9168">18891 7938 0,'0'0'15,"18"-36"-15,0 19 16,-18-1-16,17-17 15,-17 17-15,0 0 16,-17 1-16,-1 34 16,0-17-16,1 18 15,17 0-15,0 17 16,0 0-16,17-17 16,19 17-16,-19-17 15,1-18-15,35 0 16,-36 0-16,-17-18 31,-17 18-15,17-17-16,17 17 15,1 0 1,0 17 0,-1-17-16,36 18 0,-35-18 15,-1 0-15,19 0 16,-1 0-16</inkml:trace>
  <inkml:trace contextRef="#ctx0" brushRef="#br0" timeOffset="55466.428">19173 7849 0,'18'0'32,"35"0"-32,-18 0 15,54 0-15,-54 0 16,35-17-16,-34 17 15,-1-18 1,-17 0-16,-54-17 16</inkml:trace>
  <inkml:trace contextRef="#ctx0" brushRef="#br0" timeOffset="55616.9536">19385 7532 0,'18'53'0,"-36"-106"0,36 159 15,-1-71-15,1 53 16,0-35-16,-18-18 0,17-17 16,1 53-1,0-54-15,-1 1 16</inkml:trace>
  <inkml:trace contextRef="#ctx0" brushRef="#br0" timeOffset="55773.1178">19703 7267 0,'0'18'16,"0"0"-16,0-1 0,17 1 15</inkml:trace>
  <inkml:trace contextRef="#ctx0" brushRef="#br0" timeOffset="55905.9081">19914 7320 0,'18'53'16,"-18"-35"-16,0-1 0,0 1 16,0 17-16,0-17 0,-18 17 15</inkml:trace>
  <inkml:trace contextRef="#ctx0" brushRef="#br0" timeOffset="57008.9935">22966 5327 0,'17'-18'16,"19"18"-16,-1 0 16,18 0-16,18 0 15,123 0-15,-106 18 16,70 0-16,-105-1 16,18 36-1,-53 0-15,-54 53 0,1-53 16,-71 88-1,53-71-15,-70 72 16,88-72-16,17-17 16,18 18-16,0-18 0,35 35 15,18-53-15,53 36 16,-53-54-16,53 1 16,-71-1-16,0-17 15,-17 0-15,-53 36 16,-1-19-16,1 19 15,-18 17-15,18 0 16,-53 70-16,70-52 0,-17 105 16,35-70-1,35 88-15,0-88 16,53 88-16,-35-106 16,71 71-1,-89-89-15,18-17 0,-18 35 16,-35-52-16,-70 34 15,17-35-15,-18 1 16,-70 17 0,-35-36-16,88 1 0,-1-18 15,-52 0 1,88 0-16,18-18 16</inkml:trace>
  <inkml:trace contextRef="#ctx0" brushRef="#br0" timeOffset="57674.494">24906 5944 0,'0'0'0,"-18"-17"0,36 34 15,17 72 1,1-19-16,34 71 16,-34-70-16,16 70 15,-16-71-15,-1 19 16,-17-54-16,35 18 15,-36-53 1,1 0-16,-1-35 16,1-54-16,-18 19 15,0 17-15,-35-106 16,17 89-16,-17-36 16,17 53-16,1 18 0,-1-1 15,18 19 1</inkml:trace>
  <inkml:trace contextRef="#ctx0" brushRef="#br0" timeOffset="58119.2749">25559 6456 0,'0'0'15,"17"0"-15,19-18 16,-1 1-16,0-36 16,-17 35-16,17-35 15,-35 35 1,-17 1-16,-1 17 0,-17-18 0,-18 36 16,17-18-1,1 35-15,17-17 0,1 17 16,-1 18-16,36-35 15,35 34-15,-18-34 16,18 0-16,-18-1 0,89 1 16,-89-18-16,36-18 15,-36 1 1,-35-19-16,0 19 16,0-18-16,-18 17 0,-17-35 15,17 35-15,-17-17 16,35 17-16,0-17 15,18 18 1,35 17-16,-18 0 16,35 0-16,-34 17 15,17 18-15,-18-17 16</inkml:trace>
  <inkml:trace contextRef="#ctx0" brushRef="#br0" timeOffset="58241.6007">26247 6491 0,'0'0'16,"0"53"-16,0-35 0,35 35 16,-17-36-16,-1 1 0,19 0 15,-19-18 1</inkml:trace>
  <inkml:trace contextRef="#ctx0" brushRef="#br0" timeOffset="58374.6403">26176 6315 0,'0'-18'0,"0"36"0,18-54 16,17 36-1,0 0-15,36 18 16</inkml:trace>
  <inkml:trace contextRef="#ctx0" brushRef="#br0" timeOffset="58796.8849">26599 5697 0,'0'0'0,"-17"-35"0,-18 0 15,17 0-15,-35 17 16,35 36-16,-17 52 16,35 1-16,0 17 0,18 71 15,-1-71-15,19 88 16,-1-105-16,18 70 15,-18-88 1,-17 35-16,-18-70 16,17-1-16,-34-17 15,-1-35-15,0 0 16,1-18 0,-1 17-16,18 19 15,0-1-15,18-17 0,-1 35 16,19-18-16,-1 18 15,0 0-15,1 0 0,16 0 16,-16 0-16,-19 0 16,36 18-1,-53 0-15,0-1 16,0 1-16,0-1 16,0 1-16,0 0 15,0-1-15,36-17 16</inkml:trace>
  <inkml:trace contextRef="#ctx0" brushRef="#br0" timeOffset="58947.6226">26935 6156 0,'0'-18'15,"0"36"-15,17-36 31,19 36-31,-19-18 16</inkml:trace>
  <inkml:trace contextRef="#ctx0" brushRef="#br0" timeOffset="59449.7563">27358 6297 0,'-35'18'0,"70"-36"0,-106 53 15,36 18-15,35-35 16,-18 52 0,18-34-16,18-1 0,53 18 15,-36-35-15,53-18 16,-53 17-16,54-34 15,-54 17-15,-17-18 16</inkml:trace>
  <inkml:trace contextRef="#ctx0" brushRef="#br0" timeOffset="60093.4869">27905 6385 0,'0'-35'16,"0"70"-16,-18-88 15,-17 53 1,17 18-16,-17 17 16,17 1-16,18-1 15,0-18-15,0 36 0,36-35 16,16 0-16,-16-1 15,17-17 1,-18-17-16,-17-1 0,-1 0 16,-17-17-16,0 17 15,-17-34-15,-1 34 16,-17 18 0,35 18-16,0 17 15,17-18 1,36 19-16,-18-19 15,36 1-15,-36-18 16,1 0-16,-1 0 0,-17-18 16,-1 1-16</inkml:trace>
  <inkml:trace contextRef="#ctx0" brushRef="#br0" timeOffset="60260.7682">28275 6473 0,'-17'-17'0,"34"34"0,-52-87 16,17 52-16,1 1 16,-19-1-16,36 0 15,-17 18-15,34 0 16,19 0-1,-1 0-15,71-17 16,-53 17-16,88-18 16,-88 18-16,0-18 0,-18 18 15,0-17-15,-53 17 16,1 0-16,-18-18 16</inkml:trace>
  <inkml:trace contextRef="#ctx0" brushRef="#br0" timeOffset="60444.3157">28434 5874 0,'0'0'0,"0"17"16,0 1-16,0 17 0,0 18 16,0 71-1,0-54-15,18 18 0,-18-17 0,17 0 16,1-1-16,-1-17 15,1 0-15,35 0 16</inkml:trace>
  <inkml:trace contextRef="#ctx0" brushRef="#br0" timeOffset="60599.4761">28787 6368 0,'0'0'0,"0"17"0,17 36 15,-17-18-15,36 18 16,-19-17-16,1-1 16,0-17-16</inkml:trace>
  <inkml:trace contextRef="#ctx0" brushRef="#br0" timeOffset="60743.6022">28840 6191 0,'0'-35'16,"0"53"-1,17 17-15</inkml:trace>
  <inkml:trace contextRef="#ctx0" brushRef="#br0" timeOffset="60982.991">29087 6473 0,'0'0'16,"-18"36"-16,18-19 15,18 1 1,-1 0-16,1-18 0,52 0 16,-34-18-16,-1 18 15,18-35-15,-53 17 16,0-17-16,-18 0 15,-35-1 1,18 19-16,17 17 0,-17-18 16,0 18-16,17 0 15</inkml:trace>
  <inkml:trace contextRef="#ctx0" brushRef="#br0" timeOffset="61232.7508">29475 6562 0,'0'0'0,"0"-18"16,17-35-1,1 35 1,0-17-16,17-35 16,-18 34-16,19 1 15,-19 35-15,19 0 16,-19 18-16,-17-1 15,18 36-15,-18-17 16,0-1-16,0 0 0,18 36 16,-18-54-16,0 19 15,17-19-15</inkml:trace>
  <inkml:trace contextRef="#ctx0" brushRef="#br0" timeOffset="61358.3297">29951 6615 0,'0'-18'16,"0"0"-16,0 1 16,0-1-1</inkml:trace>
  <inkml:trace contextRef="#ctx0" brushRef="#br0" timeOffset="68462.9377">7126 9843 0,'-18'0'0,"18"-18"16,0 0-16,0 1 15,0 34 32,0 54-31,0-18-16,0 0 0,18 0 15,-18-1-15,0 1 0,18 71 16,-18-89-16,0 71 16,17-71-16,-17 1 15,0 16 1,0-34-16,18 17 15,-18-17-15,0-36 16</inkml:trace>
  <inkml:trace contextRef="#ctx0" brushRef="#br0" timeOffset="68730.4046">7038 10354 0,'0'18'16,"0"-1"-1,0 19-15,0-19 0,18 36 16,-18-35-16,17 17 16,-17-17-1,18-1-15,17-17 16,-17 0-16,17-35 15,-17 17-15,17-34 16,-17 16-16,-1 19 16,1-36-1,0 53-15</inkml:trace>
  <inkml:trace contextRef="#ctx0" brushRef="#br0" timeOffset="72099.8943">4480 9878 0,'18'0'78,"0"17"-78,-1 1 16,1 0-16,-1-18 15,1 53-15,0-36 16,35 36-16,0 18 16,-36-36-1,19 0-15,34 53 16,-35-35-16,18 0 0,35 53 16,-52-53-16,52 88 15,-35-70-15,0-1 16,35 71-1,-35-70-15,-18 0 16,18-1-16,-18-17 0,36 88 16,-36-88-16,36 53 15,-54-53-15,36 35 16,-17-53-16,16 18 16,-34-35-16,17-1 15,-17 1-15,0-18 16,-1 0-16,-34-18 31,-1 18-15</inkml:trace>
  <inkml:trace contextRef="#ctx0" brushRef="#br0" timeOffset="72541.2519">5609 11730 0,'18'0'31,"-1"18"-31,1-18 16,17 35-1,-17-18-15,35 1 16,-18 0-16,36 17 16,-36-35-16,0 18 15,1-18-15,-1 0 16,-17 0-16,17 0 0,0 0 15,-17 0-15,-18-18 32,-18 0-17,0 1-15,1-1 16,17 0-16,-35-34 16,17 34-16,0-17 15,1 17-15,-1 0 16</inkml:trace>
  <inkml:trace contextRef="#ctx0" brushRef="#br0" timeOffset="73274.0235">4516 10160 0,'-18'0'62,"0"-18"-46,1 1-16,17-19 16,-18-16-1,18 16-15,-18-52 0,18 53 16,-17-36-1,17 36-15,-18 0 16,18 17-16,0 0 0,18 1 16,-1-1-16,1 0 15,0 18 1,-1 0-16,1 0 0,0 18 16,-1-18-16,1 18 15</inkml:trace>
  <inkml:trace contextRef="#ctx0" brushRef="#br0" timeOffset="74574.8331">4410 9613 0,'0'18'15,"17"17"1,1-17-16,35-1 16,-35 1-16,34 0 15,-34-18-15,17 17 16,-17-17-16,0 18 15,-18 0-15</inkml:trace>
  <inkml:trace contextRef="#ctx0" brushRef="#br0" timeOffset="76321.1862">5292 10072 0,'-18'-18'16,"18"1"0,18 17-1,-18 35-15,17-18 16,-17 19-16,18 52 16,0-18-1,-18-34-15,0-1 0,17 18 16,-17-35-16,18-1 15,0-17 1</inkml:trace>
  <inkml:trace contextRef="#ctx0" brushRef="#br0" timeOffset="76606.1259">5521 10195 0,'0'0'0,"0"53"16,0-18-16,0 36 15,0-36-15,35-17 0,18 17 16,-18-17-16,18-36 16,0 18-16,0-53 15,-35 18-15,-1-18 16,-17 18-1,-35-18-15,18 35 16,-72-17-16,54 35 16,-18 0-16,18 0 0,0 18 15</inkml:trace>
  <inkml:trace contextRef="#ctx0" brushRef="#br0" timeOffset="81316.0343">4692 11889 0,'-18'0'32,"1"0"-32,17-18 15,-18 18-15,0 0 32,36 18-1,17-18-16,1 17-15,52 1 16,-53-18-16,18 18 16,0-18-16,17 17 0,-17-17 15,0 18-15,0-18 0,71 17 16,-89-17-16,18 0 16,-18 0-16,0-17 0,-17 17 15,17-18 1,-52 18-1,-1-17 1</inkml:trace>
  <inkml:trace contextRef="#ctx0" brushRef="#br0" timeOffset="81637.5377">5256 11800 0,'18'18'16,"0"-18"-16,17 18 16,0-18-16,1 17 0,52 19 15,-53-19-15,0 19 16,36-1-16,-36-18 16,18 19-1,-18-36-15,-17 17 0,0-17 16,-36 18 15,-17-18-15,-1 0-16,1 18 15,0-18-15,0 17 16,17-17-16,18 18 16,-18-18-16</inkml:trace>
  <inkml:trace contextRef="#ctx0" brushRef="#br0" timeOffset="82217.6202">4727 11730 0,'-17'0'16,"-1"0"15,0 18-15,-17-1-16,-18 18 15,35-17 1,-17 0-16,18 17 0,-1-17 16,0-18-16,18 17 0,0 19 15,0-19-15,18 1 16,17 17-1,-17-17-15,-1-1 16,19 1-16,-1 17 16,-17-17-16</inkml:trace>
  <inkml:trace contextRef="#ctx0" brushRef="#br0" timeOffset="86171.8658">4833 12224 0,'0'-18'15,"-18"0"48,1 18-48,-1 0 1,1 18 0,17 0-1,-18 17-15,18 0 16,0-17-16,18 0 0,-18-1 16,17 19-16,1-19 15,-1 1-15,1-18 16,0 0-16,17-18 15,-17 1-15,-18-1 16,0 0-16,0-17 16,-18 17-16,-17 1 15,17-1-15,0 0 16,1 18-16,17-17 16,-18 17-16,36 0 31</inkml:trace>
  <inkml:trace contextRef="#ctx0" brushRef="#br0" timeOffset="86475.587">5062 12294 0,'0'18'62,"0"0"-62,18-18 16,-18 17-16</inkml:trace>
  <inkml:trace contextRef="#ctx0" brushRef="#br0" timeOffset="86832.2652">5256 12188 0,'0'18'62,"0"17"-46,18-17-16,-18 35 16,0-18-16,0 1 15,0-19-15,0 18 0,0-17 0,0 17 16,18-17-1,-18 17-15</inkml:trace>
  <inkml:trace contextRef="#ctx0" brushRef="#br0" timeOffset="90301.9181">4657 14270 0,'0'-18'31,"53"1"-16,-18-19-15,53-34 16,-17 17-16,70-71 16,-71 54-16,107-89 15,-89 71-15,53-53 16,-70 70-16,34-35 16,-69 71-16,-19 17 15,1 1-15,0-1 0,-18 1 16</inkml:trace>
  <inkml:trace contextRef="#ctx0" brushRef="#br0" timeOffset="90535.8246">5644 13000 0,'0'0'0,"36"-18"15,-19 1-15,54-19 16,-18 19-16,70-1 15,-70 0-15,18 1 0,17 17 16,-53 17-16,1 36 16,-36 0-1,0-17-15,-18-1 16,0 18-16,1-36 16,-19 36-16,19-53 15,-19 36-15</inkml:trace>
  <inkml:trace contextRef="#ctx0" brushRef="#br0" timeOffset="90936.4207">4568 14005 0,'0'-17'16,"0"34"-1,0 36 1,0-18-16,-35 71 16,35-70-16,-17 52 15,34-53-15,1-17 16,-1-1-16,54-17 16,17-17-1,-52-1-15,34-17 16,-35 17-16,18-17 15,-35 35-15</inkml:trace>
  <inkml:trace contextRef="#ctx0" brushRef="#br0" timeOffset="91819.3347">5662 13794 0,'0'-18'16,"0"36"-16,-18-54 0,-17 19 15,18 17 1,-19 17-16,1 1 16,0 17-16,17 1 15,18-1-15,-18 0 0,18 0 16,18 18 0,0-35-16,-1 0 15,54-18-15,-18-36 16,-18 1-1,-17-18 1,-18 18-16,0 17 0,0 1 16,-18-1-16,18 0 0,-18 18 15,18 18 1,0 35-16,0-18 16,18 53-1,0 0-15,-1-52 0,1 34 16,0-34-1,-18 17-15,0-18 16</inkml:trace>
  <inkml:trace contextRef="#ctx0" brushRef="#br0" timeOffset="94584.5451">6544 13070 0,'-18'36'16,"1"-19"-16,-1 19 15,-35 69-15,18-52 16,-36 88-16,36-52 16,0-19-16,-18 18 15,0 18-15,-18-18 0,-52 106 16,52-88-16,-87 106 15,69-89-15,-87 107 16,106-124-16,-1 17 16,-53 53-16,89-87 15,-53 34-15,53-52 16,-36 35 0,1-1-1,52-69-15,0-19 0,1 1 16,17 0-16,-18-18 31</inkml:trace>
  <inkml:trace contextRef="#ctx0" brushRef="#br0" timeOffset="94933.2171">4710 15610 0,'0'0'15,"-36"106"-15,19-53 0,-19 71 16,19-54-16,-1 1 15,0-18-15,18-18 16,-17 18-16,17-35 0,0-1 16,17 1-16,-17-1 15,18-17-15,0 0 0,17-17 16,18-18 0,-35 17-16,35-17 15,-18 17-15,35-17 16,-34 17-16,17-17 15,-1-18-15</inkml:trace>
  <inkml:trace contextRef="#ctx0" brushRef="#br0" timeOffset="95519.1049">6297 13194 0,'0'0'0,"18"-18"47,17-17-32,0 17 1,36-35-16,-36 36 15,0-1-15,-17 1 16,0 17-16,-1 0 0,1 0 0,-18 17 16,0 18-16,-18 36 15,18-18-15,0-18 0,0 0 16,18 36 0,0-36-16,-18 1 15</inkml:trace>
  <inkml:trace contextRef="#ctx0" brushRef="#br0" timeOffset="97410.8454">5468 15205 0,'18'0'62,"35"0"-46,-18 0-16,-17 0 15,52-18-15,-52 18 16,-1 0 0,1 0-16,-36 0 15,1 0 1</inkml:trace>
  <inkml:trace contextRef="#ctx0" brushRef="#br0" timeOffset="97660.4071">5433 15240 0,'0'0'15,"-35"53"-15,35-35 0,-18 17 16,18 0-16,18 18 16,-1-35-16,1-1 0,35 1 15,0-18 1,17 18-16,-17-1 15,0 1-15,-53 0 16,0 34-16,-18-34 16,-70 35-1,53-35-15,-18 17 0,0-17 16,0-1-16,18 1 0,0-1 16,-1-17-16,19 18 0,-1-18 15,18-18-15</inkml:trace>
  <inkml:trace contextRef="#ctx0" brushRef="#br0" timeOffset="99171.6087">3704 10742 0,'-17'0'15,"-1"-18"1,0 18-16,1-17 16,-1 17-16,-17-18 15,-1 18-15,-69 0 16,52 0-16,-88 18 16,52-1-16,-87 19 15,88-19-15,0 1 16,-1 0-16,-69 52 15,69-35-15,-69 71 16,87-53-16,-70 88 16,88-88-16,-35 71 15,53-54-15,-36 54 16,53-71-16,-17 70 16,35-70-16,-17 71 15,17-1 1,0-52-16,17-19 0,1 72 15,-1-71-15,19 53 16,-1-53 0,18 35-16,-35-53 15,52 53-15,-35-52 16,54 16 0,34-34-16,-70 0 0,18-1 15,-1-17 1,1 0-16,-1 18 0,71 0 15,-88-18-15,71 35 16,-54-35-16,1 18 16,-1-18-16,54 0 15,-36 0-15,-35 0 16,18 0-16,-1 0 0,1-18 0,-18 18 16,70-35-16,-52 35 15,-1-36-15,71 1 16,-70 0-16,-18 0 0,0-1 15,0 19-15,-1-19 0,37-34 16,-54 35 0,35-54-16,-34 54 15,34-53 1,-34 35-16,-1 0 0,-17 0 0,-1-17 16,1-107-1,-18 89-15,0 0 0,0-18 16,0 18-16,0-124 15,-18 124-15,1 17 16,-19-17-16,-70-35 16,18 87-16,-106-52 0,71 53 15,-1 0-15,18 17 16,-141-35-16,142 18 16,-1 0-16,-106 17 15,124 18-15,-71 35 16,89 0-16</inkml:trace>
  <inkml:trace contextRef="#ctx0" brushRef="#br1" timeOffset="110311.6411">4410 10142 0,'17'18'62,"19"17"-46,-19-17-16,19 35 16,-19-18-16,1 53 15,-1-35-15,19 71 16,-19-71-16,36 105 16,-17-87-1,17 123-15,-18-88 16,53 123-16,-53-123 15,18 17-15,35 107 16,-52-124-16,-1-1 16,0 19-16,18-1 0,-18 18 15,1-17-15,52 140 16,-35-158-16,35 106 16,-53-124-16,53 89 15,-52-107-15,34 54 16,-34-71-16,16 35 15,-34-35-15,17 35 16,-17-53-16,17 36 16,-17-54-16,0 19 15,-1-19-15,1 1 16,0-1-16,-1-17 31,-17-17-15,-17-1-16,17 1 15,-18 17-15</inkml:trace>
  <inkml:trace contextRef="#ctx0" brushRef="#br1" timeOffset="110583.634">5856 14041 0,'-18'17'15,"36"-34"-15,-36 52 0,36 0 16,-18-17-16,18 17 0,52 18 16,-34-18-16,-1-17 15,-17 0-15,17-1 16,0 1-16,-17-18 0,-1 0 16,-17-35-1,18 17-15,-18-17 0,-18-54 16,18 54-16,-17-18 15,17-17-15,-36-36 16,19 35-16,-1 18 16</inkml:trace>
  <inkml:trace contextRef="#ctx0" brushRef="#br1" timeOffset="111145.146">4480 10389 0,'-17'-17'15,"-1"17"-15,18-18 0,-18 0 16,1 1-16,-1-1 16,-17 0-16,35 1 15,-18-1-15,1 1 16,-1-1-16,0 0 0,1 1 16,17-19-1,0 19-15,0-1 16,17-17-16,1 17 0,0 1 15,-1-1-15,1 18 0,-1 0 16,19 0-16,-1 35 16,0 0-16,36 54 15,-36-72-15,0 19 16,1-19-16,-1-17 0,0 0 16,18 0-16,-35-17 0</inkml:trace>
  <inkml:trace contextRef="#ctx0" brushRef="#br1" timeOffset="112207.8386">4568 12136 0,'0'17'15,"36"18"1,-19 1-16,1-1 16,17 0-16,36 71 15,-18-53-15,70 123 16,-52-52-16,88 158 16,-54-123-16,72 123 15,-89-176-15,53 70 16,-70-123-16,-1 0 15,-35-35-15,1-18 16,-36-18-16</inkml:trace>
  <inkml:trace contextRef="#ctx0" brushRef="#br1" timeOffset="112447.2211">5556 13829 0,'36'35'16,"-72"-70"-16,107 88 0,-1-18 15,1 0 1,-36-17-16,-17 0 0,35-1 16,-36-17-16,1 0 15,0-17-15,-36-19 16,0 19-16,-17-71 15,0 35-15,0 17 16</inkml:trace>
  <inkml:trace contextRef="#ctx0" brushRef="#br1" timeOffset="112781.73">4568 12365 0,'0'0'16,"0"18"-16,18-1 0,0 1 16,-18-36-1,17-35 1,-17 36-16,-17-72 15,-1 54-15,0-18 16,18 18-16,0 17 16,0 1-16,18 17 31,53 35-31,-36-17 16,53-1-16,-53 1 15,1-1-15</inkml:trace>
  <inkml:trace contextRef="#ctx0" brushRef="#br1" timeOffset="113348.8623">4657 13952 0,'0'0'16,"17"0"0,36 0-1,-17 0-15,69 0 16,-34 18-16,70 17 16,-70-35-16,-1 18 15,71 0-15,-70-18 16,52 0-1,-87 0-15,16 0 16,-34 0-16,0-18 0,-36 0 16,0 1-16</inkml:trace>
  <inkml:trace contextRef="#ctx0" brushRef="#br1" timeOffset="113576.2772">5345 13864 0,'0'0'16,"17"0"-16,1 18 0,17-1 15,0 1-15,18 0 0,0-1 16,0 1-16,-18 0 0,71 17 16,-70-35-1,16 35-15,-34-17 16,-18-1-16,-18 36 16,-17-35-16,0 0 0,-71 17 31,36-35-31,-1-18 15,36 18-15,-18-35 16</inkml:trace>
  <inkml:trace contextRef="#ctx0" brushRef="#br1" timeOffset="113870.9549">4833 13794 0,'0'0'16,"-35"0"-16,17 17 0,-17-17 15,17 18-15,-17-18 16,17 0-16,1 18 0,-19-1 16,19 1-16,-1-1 0,0 1 15,1 53 1,17-36-16,35 0 0,36 18 15,-18-35-15,0-18 16,-1 0-16,19 0 16,-18 0-16,0 0 0,-18 0 0,53-18 15,-70 18-15,0 0 16</inkml:trace>
  <inkml:trace contextRef="#ctx0" brushRef="#br1" timeOffset="114688.656">6121 14499 0,'0'18'31,"-18"35"-15,0-36 0,-17 72-16,0-37 15,-53 72-15,35-36 16,-88 89-16,52-89 16,-105 123-16,106-105 15,-106 106 1,106-106-16,17-18 15,1 0-15,17-17 0,18-18 16,-1 0-16,19-36 0,-1 36 16,1-35-16,17-1 31,0 1-15,-18 0-16</inkml:trace>
  <inkml:trace contextRef="#ctx0" brushRef="#br1" timeOffset="114933.2604">4710 16069 0,'0'0'0,"-53"53"16,35-18-16,0 18 0,-17 35 16,17-35-16,18 35 15,0-70-15,18 17 16,0-17-16,17-18 0,18 0 16,0-18-16,-18 1 15,18-19-15,53-34 16,-53 17-16,53-53 15</inkml:trace>
  <inkml:trace contextRef="#ctx0" brushRef="#br1" timeOffset="115338.4092">5821 14482 0,'0'0'15,"-18"17"-15,18 1 0,-17-18 16,34 17-16,1-17 15,-1 0-15,36 18 16,-17-18 0,52-18-16,-53 18 15,36 0-15,-54 0 16,19 18-16,-19 0 16,-17 35-1,0-18-15,0 0 16,0 0-16,0 1 0,-35 34 15,35-34-15,-18 34 16,18-35-16,0-17 16,-17 17-16</inkml:trace>
  <inkml:trace contextRef="#ctx0" brushRef="#br0" timeOffset="139134.511">16986 12365 0,'-17'-18'0,"-19"1"16,1 17-1,-18 0-15,18 0 16,0 0-16,-54 53 15,54-36-15,0 36 0,-18 35 16,18-17-16,17-18 16,18 0-16,0 17 15,0-17-15,35 35 16,1-52-16,69-1 16,-52-35-16,53-53 15,-35 18-15,-18-18 16,35-106-16,-53 88 15,-17-105 1,-1 70-16,-17 18 0,-53-124 16,18 107-16,-35-107 15,17 141-15,-35-35 16,70 106-16,-17 0 16,17 36-16,0 70 15,1-18-15,34 123 16,19-87-16,-1-18 0,18 0 15,70 88 1,-52-124-16,-18 1 0,17-18 16,-34 0-16,16-18 0,-16 0 15,-19 0-15,1 1 0,0-19 16</inkml:trace>
  <inkml:trace contextRef="#ctx0" brushRef="#br0" timeOffset="139668.7059">17851 11695 0,'0'-89'16,"0"178"-16,0-213 0,-36 71 16,19 36-16,-1-1 0,0 18 15,-35 70-15,18-17 16,18 36-16,-1-1 0,0 0 15,1 106 1,17-88-16,0-18 0,0 0 16,0 0-16,53 54 15,-18-72-15,35 18 16,-34-52-16,17-1 16,-18-18-16,18-17 0,-18 0 15,-17 18-15,-1-36 16</inkml:trace>
  <inkml:trace contextRef="#ctx0" brushRef="#br0" timeOffset="140080.7543">18221 12400 0,'18'35'0,"-36"-70"0,36 106 16,-1-36-16,-17-17 0,36 52 15,-19-35-15,18 1 16,-17-19-16,0-17 15,-18-17 1,0-1 0</inkml:trace>
  <inkml:trace contextRef="#ctx0" brushRef="#br0" timeOffset="140191.4663">18274 11942 0,'0'-18'15,"18"18"-15</inkml:trace>
  <inkml:trace contextRef="#ctx0" brushRef="#br0" timeOffset="140586.7727">18627 12594 0,'0'18'15,"0"-36"1,-18-17-16,18 17 16,0-17-16,0 17 15,0-17-15,0 0 0,0 0 16,18 17-16,-1 36 16,-17-1-16,18 1 15,-18 52-15,0-52 16,18 35-16,-18-35 15,17-1-15,19 1 16,-19-18-16,18-35 16,-17 17-16,0-35 15,-1 35-15,19-17 16,-19 17-16,36 18 16,-35 18-16,17 17 15,-17 1-15,-18-19 16,17 36-16,1-18 15,0 18-15,-18-17 16,35-1-16,-17-17 16</inkml:trace>
  <inkml:trace contextRef="#ctx0" brushRef="#br0" timeOffset="141264.2109">19562 12541 0,'0'0'0,"-18"-17"0,0-19 16,18 19-16,-35-1 15,0 0-15,-18 18 16,18 18-16,-18 17 16,17-17-1,19 53-15,17-54 16,17 36-16,1-35 16,17-1-16,1-17 0,-1 18 15,0-18-15,36-35 16,-36 17-16,-17 0 0,-1 1 15,-17-1 1,0 1-16,-17 17 16,17 52-1,0 1-15,0 0 0,17 71 16,1-54 0,17 54-16,-17-71 15,-1-18-15,1 18 0,-18-35 16,0 17-16,0-18 15,-35-17-15,17 18 0,-70-18 16,35-18-16,-70-17 16,70 0-16,-53-18 15,53 35-15,18-35 16,35 18-16,35 0 16</inkml:trace>
  <inkml:trace contextRef="#ctx0" brushRef="#br0" timeOffset="141521.3451">19808 11765 0,'0'0'0,"0"18"0,18-1 16,0 72 0,-1-19-16,1 71 15,0-70-15,-1-1 0,-17 1 16,18 52-16,0-70 16,-1-17-16,1 17 15</inkml:trace>
  <inkml:trace contextRef="#ctx0" brushRef="#br0" timeOffset="141681.5973">20408 12594 0,'0'0'0,"-35"71"0,17-54 15,-17 19-15,-18 17 16,18-36-16,-18 18 15</inkml:trace>
  <inkml:trace contextRef="#ctx0" brushRef="#br0" timeOffset="142155.2112">21043 12347 0,'0'0'0,"18"18"16,-18 17-16,17-17 0,1 35 15,-18-18-15,35 0 16,-35-17-16,18 0 16,-18-1-16,18-17 15</inkml:trace>
  <inkml:trace contextRef="#ctx0" brushRef="#br0" timeOffset="142293.8198">21078 11853 0,'0'-17'15,"18"-1"1,0 18-16</inkml:trace>
  <inkml:trace contextRef="#ctx0" brushRef="#br0" timeOffset="142677.8253">21361 12629 0,'0'0'16,"0"53"-16,17-53 0,-17-17 15,18-36 1,-18 35-16,0-70 15,0 53-15,18-1 0,-18-16 16,17 34 0,1 18-16,0 0 15,-1 53 1,1-36-16,-18 36 16,0-35-16,0 0 15,17-1-15,1-17 16,0-35-1,-1 17-15,1 1 16,0-1-16,-1 0 16,1 1-16,0-1 0,-1 18 0,1 0 15,-1 35 1,-17-17-16,0 53 16,18-36-16,-18-17 15,18 17-15,-1-18 16,19 1-16,-1 0 0,0-18 15</inkml:trace>
  <inkml:trace contextRef="#ctx0" brushRef="#br0" timeOffset="143283.8736">22119 12365 0,'-53'-18'16,"106"36"-16,-141-36 0,70 36 0,-17 0 15,35-1-15,0 18 16,18 1-16,-18-19 16,35 19-16,-17-19 15,35 1 1,-36 0-16,1-1 16,-1-17-16,1-17 31,-18-1-16,0 0 1,0 1-16,0-1 16,0 0-16,0-17 15,0 17-15,0 1 0,0-1 16,-18 1 0,18-1-16,0 0 15,-17 18 1,17 18-1,-18 0 1,36-1 0,-1 36-1,1-35-15,17 52 16,-17-17-16,17 35 16,-17-35-16,0 53 15,-1-71-15,-17 18 16,-17 36-1,-54 34-15,0-70 16,-17 0 0,53-53-16,-53 17 15,53-34-15,-18 17 0,-18-53 16,53 35-16,1-35 16,17 18-16,17 0 15,1 0-15</inkml:trace>
  <inkml:trace contextRef="#ctx0" brushRef="#br0" timeOffset="143712.5999">22419 11871 0,'18'0'15,"35"18"1,0 17-16,35 35 15,-53-34-15,0-1 16,18 53 0,-53-53-16,0 36 15,-17-36-15,-36 36 16,0-36-16,17-17 16,36-1-16,18 1 15,0-18-15,52 18 16,-17-18-1,35 0-15,-52 0 16,34-18-16,-52 0 16</inkml:trace>
  <inkml:trace contextRef="#ctx0" brushRef="#br0" timeOffset="143956.4675">22931 11412 0,'35'18'15,"-70"-36"-15,105 36 0,-35 17 16,18 18-16,18 0 0,35 124 16,-53-89-16,17 123 15,-52-105-15,-18 106 16,-18-124-16,-35 88 15,18-105-15,-71 52 16,71-87-16</inkml:trace>
  <inkml:trace contextRef="#ctx0" brushRef="#br0" timeOffset="150924.6776">2505 17463 0,'0'-18'16,"-18"18"-1,36 0-15,-18 18 16,0-1-16,17 1 0,-17 17 15,0 0-15,18 106 16,-18-52-16,0-1 16,0 0-16,0 0 0,0 0 0,0-17 15,0 35-15,0-53 16,0 35 0,0-18-16,0-34 0,18-19 15,-1-17 1,-17-17-1</inkml:trace>
  <inkml:trace contextRef="#ctx0" brushRef="#br0" timeOffset="151702.9239">2522 17410 0,'0'0'0,"0"17"0,36-17 15,17 18 1,-18 0-16,18-18 15,0 0-15,88-18 16,-53 0-16,0 1 0,106-1 16,-106 0-16,106 1 15,-123 17-15,17-18 16,0 18-16,-17 0 0,52-18 16,-87 18-16,52 18 15,-70-18-15,17 0 16,-18 0-1,1 0-15,-18 18 16,-18-18 15,18 17-15,0 1-16,0 35 16,0-18-1,18 89-15,-18-36 16,0 106-16,0-106 15,0 71 1,18-71-16,-18 53 0,0-88 16,17 53-1,-17-53-15,18 17 16,0-34-16,-18-1 16,0-17-16,17-18 15,-34 0-15,-1 0 16,0 0-1,-17 0-15,-35 0 16,17 0-16,17 0 0,-17 0 16,-88 35-16,71-35 15,-89 17 1,71 1-16,-18-18 0,-123 18 16,105-18-16,-105 17 15,123-17-15,18 0 16,17 18-16,-52-18 15,88 0-15,-18-18 16,53 1-16</inkml:trace>
  <inkml:trace contextRef="#ctx0" brushRef="#br0" timeOffset="153160.2729">3210 17921 0,'-17'-18'0,"-19"1"16,19 17-16,-19-18 15,19 18-15,-1 0 0,-35 18 16,36 17-16,-1 0 15,0 18-15,1 0 16,17 18-16,0 70 16,17-71-16,36 54 15,-17-71-15,69 0 16,-34-36-16,-1 1 16,1-18-16,53-18 15,-72-17-15,1 17 16,0-34-16,-17 16 0,-19-17 0,1 18 15,-1-71-15,-34 53 16,-18 0-16,-36-52 16,18 69-16,-70-52 15,70 70-15,-53-17 16,53 35-16,-18 0 16,36 0-16,17 35 15,1-35-15</inkml:trace>
  <inkml:trace contextRef="#ctx0" brushRef="#br0" timeOffset="153366.3629">3140 18115 0,'0'0'16,"17"0"15,1 0-15</inkml:trace>
  <inkml:trace contextRef="#ctx0" brushRef="#br0" timeOffset="153506.2132">3404 18150 0,'0'0'15,"-17"0"1,17 18 0</inkml:trace>
  <inkml:trace contextRef="#ctx0" brushRef="#br0" timeOffset="154967.8424">3175 18309 0,'-18'0'0,"18"18"15,-17-18-15,-1 0 32,0 0-17,18 17 1,18-17-16,0 18 16,17 0-16,36-18 15,-36 0-15,35 0 16,-34 0-1,-1 0-15,-17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3:42.1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9525 0,'36'0'16,"-1"18"-16,0-18 0,53 0 15,-35-18 1,18 18-16,0-18 0,87 1 16,-70-1-16,106-17 15,-105 17-15,87 1 16,-88 17-16,-17-18 16,17 18-16,-35 0 0,70 0 15,-70 18 1,0-18-16,-17 0 15,-19 0 1</inkml:trace>
  <inkml:trace contextRef="#ctx0" brushRef="#br0" timeOffset="6251.5282">28945 2875 0,'0'-17'31,"0"34"0,0 1-31,0 17 16,18 0-16,-18 18 0,0 88 16,0-88-16,0 18 15,0 52-15,18-87 16,-18 52 0,17-53-16,-17 18 15,18-35-15,-18-1 16,-18-34 15,18-1-15</inkml:trace>
  <inkml:trace contextRef="#ctx0" brushRef="#br0" timeOffset="6549.6522">28787 3369 0,'0'18'16,"17"-18"-16,19 53 15,-19-36 1,1 19-16,0 16 0,17 19 16,-18-36-16,1 1 15,0-19-15,-1 1 0,1-1 16,0-17-16,-1 0 0,1 0 15,17-17-15,-17-1 0,-1-17 16,19-18 0,-1 18-16,-17-1 0,-1 1 15,19-18-15,-1 18 16,-35 17-16</inkml:trace>
  <inkml:trace contextRef="#ctx0" brushRef="#br0" timeOffset="12222.194">30057 5909 0,'0'-18'31,"17"18"-31,1 0 16,17 0-1,1 0-15,-1 18 0,53 0 16,-35-18-16,17 0 16,72 17-16,-72-17 15,1 0-15,-18-17 16,52 17-16,-69 0 16,-19 0-16,1-18 0,0 18 15,-36-18 1</inkml:trace>
  <inkml:trace contextRef="#ctx0" brushRef="#br0" timeOffset="12467.4638">30709 5733 0,'36'0'16,"-19"0"-16,71 0 15,-52 0-15,70 35 16,-71-17-16,0-1 16,0 1-16,-17 17 0,-18 18 15,0-35-15,-53 35 16,18-36-16,0 1 16,-54 17-16,54-35 15,0 0-15,17 18 0,1-18 16</inkml:trace>
  <inkml:trace contextRef="#ctx0" brushRef="#br0" timeOffset="13173.1987">31768 5750 0,'0'-17'0,"-18"-1"16,0 18-1,1 0-15,-36 0 16,35 0-16,1 0 0,-36 35 15,35 1 1,0 16-16,18-16 16,36 34-16,-19-17 15,54 0-15,-18-18 16,35 1-16,-35-19 16,-18-17-16,18 0 15,18-35-15,-36 17 16,0-52-1,-35 35-15,0-1 0,-17-17 0,-19 18 16,1 0-16,0 0 16,-18-1-16,0 19 0,-53-19 15,71 19-15,-18 17 16,35 0-16</inkml:trace>
  <inkml:trace contextRef="#ctx0" brushRef="#br0" timeOffset="15937.2226">30233 6191 0,'18'-17'31,"17"-1"-15,53-53-1,-35 19-15,18-19 16,-1 18-16,1-18 0,70-87 15,-71 87-15,54-70 16,-89 71-16,53-36 16,-52 53-16,17-35 15,-36 52-15,1 1 16,-18 17-16,-18 18 16</inkml:trace>
  <inkml:trace contextRef="#ctx0" brushRef="#br0" timeOffset="16215.9105">30603 6350 0,'0'0'0,"18"0"16,17-18-16,36-70 15,-18 35 1,0 0-16,70-88 16,-52 53-16,52-53 15,-70 70-15,18 1 0,35-54 16,-71 54-16,35-18 16,-52 52-1,0 1-15,17 17 16</inkml:trace>
  <inkml:trace contextRef="#ctx0" brushRef="#br0" timeOffset="16464.9329">31168 6332 0,'0'0'16,"18"-35"-16,17 17 0,35-70 16,-34 53-16,17-36 0,0 19 15,88-90-15,-71 54 16,1 18-16,52-71 16,-70 88-16,18-36 15,-54 54-15,-17 18 16</inkml:trace>
  <inkml:trace contextRef="#ctx0" brushRef="#br0" timeOffset="16738.0458">31521 6332 0,'0'0'0,"17"-17"16,36-54-16,-35 18 15,35 18-15,-18-36 0,36 19 16,-18-19-16,70-70 16,-70 70-16,0 1 15,-18 17-15,36-35 16,-54 52-16,-17 19 15,0 34-15</inkml:trace>
  <inkml:trace contextRef="#ctx0" brushRef="#br0" timeOffset="16953.9726">31697 6297 0,'0'0'0,"18"0"0,17-18 16,0-17-16,1 0 0,16 0 0,54-89 16,-53 71-16,18 0 15,17-70 1,-53 88-16,1-1 0,-19 1 16,18 17-16,-17 1 15</inkml:trace>
  <inkml:trace contextRef="#ctx0" brushRef="#br0" timeOffset="18184.9816">30092 6121 0,'0'0'16,"-18"17"-16,36-17 31,17-35-15,-17 0-16,17 0 0,18-71 15,-18 53-15,71-71 16,-53 54-16,71-54 16,-72 54-16,54-36 15,-70 71 1,17-1-16,-18 1 0,18 17 16</inkml:trace>
  <inkml:trace contextRef="#ctx0" brushRef="#br0" timeOffset="24523.7651">28205 1852 0,'0'0'0,"0"-18"15,0 1 17,17 17-17,-17 17 1,18 36 0,0 53-16,-18-35 15,0-18-15,17 70 16,1-70-16,-1 35 15,1-52-15,17-1 16,-35-18-16,18 1 16,0-36-1</inkml:trace>
  <inkml:trace contextRef="#ctx0" brushRef="#br0" timeOffset="24869.1673">28487 1887 0,'17'0'0,"-34"0"0,70 0 16,-36 0-16,54 0 15,-36 0-15,36 36 16,-54-19-16,19 19 15,-19 16 1,-34-16-16,17-19 0,-53 36 16,17-35-16,-16 17 15,52-17-15,-18-18 16,18 18 0,35-18-1,36 17-15,-36-17 16,0 18-16,1-18 15,-1 0-15,18 0 0,-18-18 16</inkml:trace>
  <inkml:trace contextRef="#ctx0" brushRef="#br0" timeOffset="25373.9615">29386 1852 0,'0'0'16,"-35"-53"-16,17 36 16,1 17-16,-18-18 15,17 18-15,18 18 16,0-1-1,18 18-15,-1-17 0,18 53 16,-17-36-16,17 53 16,-17-53-1,0 54-15,-18-54 16,0 35 0,-18-34-16,0-19 0,1 1 15,-1 0-15,-17-18 0,-18 17 16,35-17-16,1-17 15,17-1-15,0 0 16,17-17-16,1 0 0,52-18 16,-17 18-16,18-36 15,-36 36-15,18-53 16,-35 52-16,-36-34 16,1 34-1,-54 1-15,36 18 16,-18 17-16,17 0 0,-34 0 15,35 0-15,17 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4:46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28187 8220 0,'0'0'15,"0"-53"-15,18 35 0,-36-35 16,18 18-16,-18 17 16,1-35-16,-1 36 15,0 17-15,1-18 16,-1 18-16,0 0 0,-17 35 15,18 1-15,-19 87 16,36-52-16,0 17 16,0 0-16,18 89 15,17-89-15,-17-18 0,17 36 16,-17-53-16,-1-18 16,1 18-1,0-35-15,-36-18 16</inkml:trace>
  <inkml:trace contextRef="#ctx0" brushRef="#br0" timeOffset="163.1834">27869 8678 0,'71'-17'0,"-142"34"0,177-34 15,-70 17-15,-1-18 0,53 0 16,-53 18-16,-17 0 15,35 0 1,-35 0-16</inkml:trace>
  <inkml:trace contextRef="#ctx0" brushRef="#br0" timeOffset="467.0399">28575 8008 0,'-18'-35'0,"36"70"0,-36-88 16,1 53-1,-1 18-15,18 17 16,0 18-16,-18 0 0,18 106 15,0-71-15,0 71 16,0-71-16,36 35 16,17-17-1,-36-71-15,19-17 0,16 0 16,-16-18-16,-19 0 16</inkml:trace>
  <inkml:trace contextRef="#ctx0" brushRef="#br0" timeOffset="716.6373">28822 8449 0,'18'18'15,"17"35"-15,0-18 16,0 0-16,36 18 15,-18-18-15,-18 1 16,36 17-16,-36-36 16,18 18-16,-35-35 15,-1 18-15,-17-36 16,0 1 0</inkml:trace>
  <inkml:trace contextRef="#ctx0" brushRef="#br0" timeOffset="923.5641">29281 8396 0,'0'0'0,"-53"35"0,35-17 16,-70 70-16,70-35 15,-17 0-15,0 0 16,-18 35-16,35-53 15,0 1-15,18-19 0,0 19 16,18-36 0,0 0-16</inkml:trace>
  <inkml:trace contextRef="#ctx0" brushRef="#br0" timeOffset="1229.5446">29386 7973 0,'-17'0'16,"34"0"-16,-52 0 0,35 35 15,-18 0-15,18 1 16,0-1-16,0 18 0,0 17 16,18-34-16,0-1 15,35 18-15,-36-36 16,19-17-16,-1 18 16,-17-18-16,-1-18 15</inkml:trace>
  <inkml:trace contextRef="#ctx0" brushRef="#br0" timeOffset="1440.5855">29651 8132 0,'0'17'16,"0"-34"-16,18 69 0,-18-34 0,17 17 15,-17-17-15,0 0 16,18-1-16,-18 1 0,0 0 16,0-1-1,18-17-15</inkml:trace>
  <inkml:trace contextRef="#ctx0" brushRef="#br0" timeOffset="1707.1508">29774 7990 0,'0'0'15,"36"18"-15,-19 0 0,-17-1 0,18 1 16,0 0-16,-1-1 15,1 1-15,0 35 16,-18-36-16,0 1 0,0 17 16,0-17-16,0 0 15,-18-1 1,0-17-16</inkml:trace>
  <inkml:trace contextRef="#ctx0" brushRef="#br0" timeOffset="2120.3633">30004 7814 0,'0'0'15,"0"-18"-15,0 36 32,17 0-32,1 17 15,0-17-15,17-1 0,-17 19 16,-1-19-16,1 18 0,0 1 15,-1 17-15,1 35 16,-1-35-16,-17 0 16,18 52-16,-18-52 15,18 53-15,-18-70 16,0-1-16,-18 35 16,0-34-16,-52 17 15,35-18-15,-1 0 16</inkml:trace>
  <inkml:trace contextRef="#ctx0" brushRef="#br0" timeOffset="3708.6665">17974 8220 0,'18'0'0,"-1"0"15,1 17-15,0 19 16,-1-19-16,1 1 16,0 0-16,-18-1 0,17 1 15,18-1 1,-17-17-16</inkml:trace>
  <inkml:trace contextRef="#ctx0" brushRef="#br0" timeOffset="3837.4818">18239 8202 0,'35'35'16,"-70"-70"-16,70 88 0,-17-35 15,-1 35-15,1-36 16,-1 1 0</inkml:trace>
  <inkml:trace contextRef="#ctx0" brushRef="#br0" timeOffset="4499.5278">18627 8731 0,'17'0'16,"-34"0"-16,34 18 0,19-18 16,-19 0-16,19 0 0,-1-18 15,-18 18-15,19-17 0,17-19 16,-36 1 0,1 17-16,-18 1 0,-18-36 15,1 35-15,-54 1 16,36 17-16,-36 0 15,36 17-15,0 36 16,17-18-16,18 36 16,35-36-1,-17-17-15,17 17 0,71 18 16,-71-35-16,18-1 16,0-17-16,0 18 0,-18-18 15,18 0 1,-35-18-16</inkml:trace>
  <inkml:trace contextRef="#ctx0" brushRef="#br0" timeOffset="4788.2107">19103 8731 0,'0'0'0,"0"18"0,18 0 0,17 34 16,-18-34-1,1 17-15,0-35 16,-18 18-16,0-36 15,-18-17 1,0 0-16,18 17 0,-17-17 16,17 0-16,0-1 15,35-17-15,0 36 16,18-1-16,-17 18 16,-1 18-1,-17-1-15,-1 19 0,1-19 16,-1 19-16,-17 17 15,18-18-15,-18 0 16,18-17-16</inkml:trace>
  <inkml:trace contextRef="#ctx0" brushRef="#br0" timeOffset="5033.7723">19579 8625 0,'-17'53'16,"34"-106"-16,-34 124 0,17-36 0,0 18 16,17-35-16,36 17 15,-35-17 1,17-18-16,0 17 0,-17-17 0,17-17 15,0 17 1,-17-18-16</inkml:trace>
  <inkml:trace contextRef="#ctx0" brushRef="#br0" timeOffset="5354.8016">19932 8661 0,'-18'17'0,"36"-34"0,-53 52 15,35 18-15,0-35 16,17 34-16,1-34 16,35 17-1,-35-17-15,34-18 16,-34 0-16,0-18 0,17-17 15,-17 17-15,-18-17 16,17 18-16,-17-19 0,-17 19 16,-19-19-16,19 19 15,-1-1-15,-17 18 16,0 18-16,17-18 16,18 17-16,0 1 0,0 0 15</inkml:trace>
  <inkml:trace contextRef="#ctx0" brushRef="#br0" timeOffset="5771.7312">20320 8625 0,'-35'0'0,"70"0"0,-70 18 15,-1 35 1,36-35-16,0 17 15,0 0-15,18-17 0,17 17 16,-17-17-16,35-18 16,-35 0-16,17-18 15,-18 0-15,1-17 16,-18 0-16,18 17 0,-18-70 16,0 53-16,-18-53 15,18 35-15,-18 0 16,-34-53-1,16 53-15,19 18 0,-19 17 16,1 18-16,17 35 16,1 18-16,17-17 15,17 87-15,1-70 16,35 70-16,-18-70 16,53 18-1,-52-53-15,-1-1 0,0 1 16,-17-1-16,17-17 15,-17-17-15</inkml:trace>
  <inkml:trace contextRef="#ctx0" brushRef="#br0" timeOffset="5906.3917">20690 8731 0,'0'0'0,"0"18"15,18 0-15,0-18 16</inkml:trace>
  <inkml:trace contextRef="#ctx0" brushRef="#br0" timeOffset="6010.6217">20726 8378 0</inkml:trace>
  <inkml:trace contextRef="#ctx0" brushRef="#br0" timeOffset="6560.8237">20832 8696 0,'0'-18'15,"17"1"-15,1-1 16,-1 0-16,1 18 16,-18-17-16,18 17 0,-18 17 15,17 1 1,-17 17 0,18-35-16,-18 18 15,18-18-15,-18 18 0,17-18 16,1-18-16,0 0 15,-1 1 1,-17-1-16,0 0 16,18 36 15,-18 17-15,17 1-16,1 17 15,0-18-15,17 53 16,-17-53-16,17 18 15,0 0 1,-35-35-16,-17-1 16,-19 19-16,19-19 15,-54 1-15,36-18 16,17-18-16,-35 1 16,36-1-16,-1-17 15,36-106 1,70 52-16,-35 54 15,0 18-15,35-36 16,0 35 0,-53 0-16,-17 1 15</inkml:trace>
  <inkml:trace contextRef="#ctx0" brushRef="#br0" timeOffset="7268.3352">22490 8625 0,'0'0'0,"0"-17"0,-18-1 16,0 18-16,-17 0 16,17 0-16,-35 18 15,18-1-15,0 19 16,35-1-16,0 0 15,18-17 1,34 0-16,1-18 16,18-18-16,-36 18 15,18-35 1,-35 17-16,-18-17 0,0 17 16,0 0-16,-35-34 15,-1 34-15,-17 0 16,36 18-16,-19 0 15</inkml:trace>
  <inkml:trace contextRef="#ctx0" brushRef="#br0" timeOffset="7517.9404">22719 8079 0,'0'0'0,"-53"-36"15,35 19-15,-17 17 16,0 0-16,35 17 16,-18 19-16,18 69 15,18-52-15,-1 36 0,19-19 16,17 71 0,-18-88-16,18 53 15,-36-71-15,1 36 16,0-54-16,-36-17 15,0 0-15</inkml:trace>
  <inkml:trace contextRef="#ctx0" brushRef="#br0" timeOffset="7625.0065">22648 8590 0,'71'-53'16,"-142"106"-16,177-123 0,-35 52 15,-36 0-15,-17 18 0,-1 0 16</inkml:trace>
  <inkml:trace contextRef="#ctx0" brushRef="#br0" timeOffset="8179.5925">23795 8290 0,'0'0'0,"0"18"0,0 17 16,18-17-16,52 52 15,-17-34 1,-18-19-16,71 54 15,-71-53-15,18-1 0,18 18 16,-54-17-16,1-18 16,0 0-16</inkml:trace>
  <inkml:trace contextRef="#ctx0" brushRef="#br0" timeOffset="8375.0348">24165 8273 0,'0'0'15,"-53"88"-15,18-35 0,17 0 16,-17 0-16,18 0 0,-1 17 16,18-35-16,0 18 15,35-53-15,-17 0 16</inkml:trace>
  <inkml:trace contextRef="#ctx0" brushRef="#br0" timeOffset="8741.6834">24359 7955 0,'-17'0'0,"-1"0"31,0 0-31,18 18 15,-17 17-15,17-17 16,0 35-16,17-36 16,19 36-16,-19-35 15,36 17 1,-17-17-16,-1-1 16,-18-17-16,1 0 15,0 0-15</inkml:trace>
  <inkml:trace contextRef="#ctx0" brushRef="#br0" timeOffset="9037.4188">24642 7990 0,'0'18'31,"17"0"-15,-17-1-16,18 1 16,-18 17-16,17-17 15,-17 17-15,0-17 0,0-1 16,18 19-16,0-19 15,-18-34 1</inkml:trace>
  <inkml:trace contextRef="#ctx0" brushRef="#br0" timeOffset="9259.2054">24747 7902 0,'18'0'32,"0"18"-17,-1 0-15,19 17 16,-19-18-16,1 1 16,-1 0-16,-17-1 0,18 1 0,-18 0 15,0-1-15</inkml:trace>
  <inkml:trace contextRef="#ctx0" brushRef="#br0" timeOffset="10004.3064">25065 7796 0,'18'0'31,"-1"0"-16,1 18-15,-1-18 16,19 18-16,-19-1 16,1-17-16,-18 18 0,18-18 15,-18 18 1,0-36 31,0 36 109,-18-18-156,18 17 16,0 1-16,0 0 15,0-1 1,0 1 31,0-1 0</inkml:trace>
  <inkml:trace contextRef="#ctx0" brushRef="#br0" timeOffset="10279.1549">25471 7779 0,'0'17'31,"-18"19"-31,18-1 16,-18-17-16,18 17 16,0 0-16,-17-17 0,17 17 15,0-17-15,0-1 0,0 19 16,0-19-16,0 1 15,0 0 1</inkml:trace>
  <inkml:trace contextRef="#ctx0" brushRef="#br0" timeOffset="10805.8678">25188 7761 0,'0'18'16,"0"-1"-1,0 19 1,0-19-16,0 1 15,0 17-15,0 1 16,18-19-16,-18 1 0,0-1 16,0 1-16,0 0 15</inkml:trace>
  <inkml:trace contextRef="#ctx0" brushRef="#br0" timeOffset="12951.186">1270 8625 0,'18'0'15,"17"18"-15,0-18 16,53 0-16,-17-18 16,70-52-1,-70 17-15,17-18 0,0 18 0,-17-17 16,70-71-1,-88 70-15,17-35 16,-35 71-16,-17-35 16,-18 34-16,0 19 15,-18 17-15,1-18 0,-18 18 16</inkml:trace>
  <inkml:trace contextRef="#ctx0" brushRef="#br0" timeOffset="13208.0605">2011 7814 0,'17'0'15,"36"-18"1,18 1-16,-36-1 16,1 18-16,16-18 0,-16 18 15,52-17 1,-70 17-16,34 17 15,-34 1-15,-18 17 16,-18 18-16,18-17 16,-35 17-16,35-18 15,-17 0-15,17 18 16,0-35-16</inkml:trace>
  <inkml:trace contextRef="#ctx0" brushRef="#br0" timeOffset="35863.6369">723 14111 0,'-17'18'15,"-1"-18"1,36 0 15,-1-18-15,18 0 0,1 1-16,-19-1 15,19 1-15,34-36 16,-34 35-16,-1-17 15,0 17-15,0-17 0,1 17 0,-19-17 16,36 0 0,-35-1-16,17 1 15,-35 17-15,18 1 16,-36 17 0</inkml:trace>
  <inkml:trace contextRef="#ctx0" brushRef="#br0" timeOffset="36158.3542">1147 13547 0,'0'-18'15,"17"18"1,1-18-16,17 18 15,-17 0 1,-1 0-16,1 0 16,17 0-16,1 18 15,-19-18-15,1 18 16,-1-18-16,1 17 16,-18 1-16,0 17 15,0-17 1,-18 0-16,-17 52 15,35-52-15,-17 17 0,-1-17 16,18 17-16</inkml:trace>
  <inkml:trace contextRef="#ctx0" brushRef="#br0" timeOffset="46285.7938">29369 9790 0,'17'-18'0,"-17"0"16,0 36 30,-17 53-30,-1-19-16,0 1 16,1 71-16,-1-54 15,18-34-15,-17 17 16,17-18-16,0 35 16,0-52-16,0 0 0,0-1 15,0 1-15,17-18 16,-17 18-16,-17-36 31,-1 0-31</inkml:trace>
  <inkml:trace contextRef="#ctx0" brushRef="#br0" timeOffset="46513.8004">29087 10231 0,'0'0'15,"0"17"-15,0 1 0,17 17 16,1-35-16,-1 18 16,19-18-16,-19 17 15,19-17-15,-19 0 0,36 0 16,-18 0-16,1-17 16,-19 17-16,19-36 15,-19 36-15,1-35 16,0 18-16</inkml:trace>
  <inkml:trace contextRef="#ctx0" brushRef="#br0" timeOffset="46964.8148">29757 9490 0,'17'17'31,"-17"36"-31,0-17 15,0-19-15,18 18 16,-18 1-16,0-19 0,18 36 16,-18-17-16,0-19 15,0 1-15,0 0 16</inkml:trace>
  <inkml:trace contextRef="#ctx0" brushRef="#br0" timeOffset="47271.7317">29933 9490 0,'18'-18'16,"-36"36"-16,71-36 15,0 18-15,-18 18 16,1-1-16,-19 1 15,1 0-15,-18 17 0,18 35 16,-18-52-16,0 35 16,-18-35-16,0 17 15,1-17-15,17-1 16,-18-17 0,36 0-16,-1 18 15,1 0-15,17-1 16,-17-17-16,-1 0 15,1 0 1</inkml:trace>
  <inkml:trace contextRef="#ctx0" brushRef="#br0" timeOffset="47692.5818">30445 9490 0,'-18'0'0,"36"0"0,-71 17 16,53 1-1,0 35 1,17-35-16,-17 17 0,36 35 16,-19-34-16,19 34 15,-19-34-15,1-1 16,-18-18-16,18 19 15,-18-19-15,-18 1 16,0-18-16,-17 0 16,17-18-16,1 18 15,-1-17-15,-17-19 16,35-16 0,0 16-16,17 19 0,1-19 15,17 19-15,36-36 16,-53 35-16,34-17 15,-52 0-15,18 17 0,-36-17 16,1 17-16,-18 18 16,-36-18-1,36 18-15,17 0 0</inkml:trace>
  <inkml:trace contextRef="#ctx0" brushRef="#br0" timeOffset="71868.073">28381 14728 0,'18'-17'0,"-36"34"0,53-69 15,-17 34-15,-18 0 16,18-17 0,-18 17-16,0-35 15,0 1-15,0 16 16,-18 19-16,0-1 0,1 0 16,-36 1-1,35 17-15,-35 53 16,36-18-16,-19 106 15,36-70-15,0 17 0,0-18 16,0 19-16,53 52 16,-35-71-16,35 36 15,-18-53-15,0-18 16,1 18-16,-19-35 16,-17-36-1,-17 0 1</inkml:trace>
  <inkml:trace contextRef="#ctx0" brushRef="#br0" timeOffset="72007.1516">28169 15028 0,'0'0'16,"36"0"-16,-1-17 0,0 17 16,18 0-16,-18-18 0,18 18 15,0 0-15,-18 0 0,18-18 16,-35 18-16</inkml:trace>
  <inkml:trace contextRef="#ctx0" brushRef="#br0" timeOffset="72373.6964">28840 14446 0,'0'0'0,"17"-17"0,-17-1 15,0 0-15,0 36 16,-17 17-1,-1 18-15,0 18 16,1-1-16,-1 1 0,0 88 16,18-89-16,36 71 15,-19-88-15,36 35 16,-17-52-16,16 17 16,-16-53-16,-19 17 15,19-17-15,-19 0 16</inkml:trace>
  <inkml:trace contextRef="#ctx0" brushRef="#br0" timeOffset="72635.6606">29087 14870 0,'17'17'16,"1"1"-16,-1 0 16,54 34-1,-36-16-15,18-19 0,-18 19 16,1-19-16,-1 19 0,18 16 16,-35-34-16,-1 17 15,-17-17-15,0 0 16</inkml:trace>
  <inkml:trace contextRef="#ctx0" brushRef="#br0" timeOffset="72847.4524">29386 14764 0,'-35'17'15,"35"1"-15,-18 17 16,-34 54 0,34-37-16,0 37 15,18-36-15,0 17 16,0-35-16,0 1 0,18-19 16</inkml:trace>
  <inkml:trace contextRef="#ctx0" brushRef="#br0" timeOffset="73303.3964">29651 14376 0,'0'17'31,"0"36"-15,0-17-16,0 34 15,0-17-15,0-18 16,0 1-16,0-1 0,18 0 15,-1-17-15,1-1 16,0-17-16,17 0 16,-18-17-1</inkml:trace>
  <inkml:trace contextRef="#ctx0" brushRef="#br0" timeOffset="73613.4592">29810 14411 0,'35'-18'16,"-17"18"-16,-1 18 15,1 0 1,-18-1-16,18 1 0,-18 17 16,17 18-16,-17-35 15,0-1-15,0 1 0,-17 0 16,17-1-16,-18-17 15,18 18-15,0 0 16,18-1 0,-1-17-1,1 0-15,17 0 16,-17 0-16,-1 0 16,1 0-1</inkml:trace>
  <inkml:trace contextRef="#ctx0" brushRef="#br0" timeOffset="74125.5505">30127 14323 0,'18'0'16,"0"0"-1,-1 53 1,1-36-16,-1 1 16,19 35-1,-19-18-15,1 18 16,-18-35-16,0 17 0,0-17 0,0-1 16,0 19-16,-18-19 15,1 1-15</inkml:trace>
  <inkml:trace contextRef="#ctx0" brushRef="#br0" timeOffset="74814.9394">30409 14164 0,'0'0'16,"-17"-18"-16,17 1 0,17 34 31,1 1-16,0 17-15,-1-17 0,1 17 16,35 36-16,-18-18 16,-17-18-16,-1 18 15,1 0-15,0 17 0,-1 54 16,-17-54-16,0 1 16,0 0-16,0 52 15,0-52-15,0 17 16,0-35-16,-17 17 15,17-35-15,-18 1 16,18-19-16,-35 19 0,17-19 16,-35 36-16,18-53 15,17 18-15</inkml:trace>
  <inkml:trace contextRef="#ctx0" brushRef="#br0" timeOffset="78032.7417">3881 15716 0,'158'36'0,"-140"-54"0</inkml:trace>
  <inkml:trace contextRef="#ctx0" brushRef="#br0" timeOffset="79098.588">2575 15946 0,'0'-18'15,"18"18"79,17 0-78,0 18-1,1-18-15,17 0 0,53 0 16,-54 0 0,107-18-16,-71 0 15,1 18-15,-1-17 0,-18-1 16,107-17-16,-107 17 15,1 18-15,-1-18 16,-17 18-16,0 0 0,18-17 16,-36 17-16,-17 0 15,-1 0-15,-34 0 32,-1 17-32</inkml:trace>
  <inkml:trace contextRef="#ctx0" brushRef="#br0" timeOffset="150891.6352">11060 16157 0,'0'-17'0,"0"-1"16,-18-17-1,0 35-15,-35-18 0,18 18 16,-35 18 0,34-1-16,-52 36 15,18 53-15,52-53 16,0 0-16,18 53 16,18-53-16,52 17 15,-34-52-15,17-1 16,70-17-16,-52-17 15,-18-1-15,52-52 16,-69 17-16,-1 0 0,-17 0 16,-1 0-16,1-18 0,-18-52 15,0 52-15,-35-87 16,17 52 0,-53-71-16,36 107 15,-53-54-15,53 89 16,-36 0-1,53 35-15,1 17 0,17 1 16,0 35-16,0 88 16,17-35-16,19 88 15,-1-106-15,36 89 16,17-54 0,-35-52-16,-18-18 0,53 35 15,-53-71-15,1 36 16,-19-35-16,1 0 15</inkml:trace>
  <inkml:trace contextRef="#ctx0" brushRef="#br0" timeOffset="152356.3873">11853 15363 0,'0'-17'0,"0"-1"0,0 1 15,-17 17 1,-1 17 0,-17 71-1,17-17-15,-17 88 16,35-71-1,-18 18-15,18-18 16,0 18-16,0-18 0,18 0 16,0-17-16,-1-1 0,36 36 15,-18-53-15,18 0 16,-17-18-16,-19-17 16,18-18-16,-17 0 0</inkml:trace>
  <inkml:trace contextRef="#ctx0" brushRef="#br0" timeOffset="154790.4782">12241 15981 0,'0'17'16,"18"-17"-1,17 18-15,1 17 16,69 18 0,-69-17-16,17-1 0,35 35 15,-35-34-15,-18-19 16,18 1-16,0 35 15,-36-35-15,1-1 16,-18 1-16</inkml:trace>
  <inkml:trace contextRef="#ctx0" brushRef="#br0" timeOffset="154990.3923">12594 16016 0,'-70'71'0,"140"-142"0,-176 177 15,36-18 1,35-53-16,17 18 16,18-17-16,0-19 0,18 19 15</inkml:trace>
  <inkml:trace contextRef="#ctx0" brushRef="#br0" timeOffset="155336.8389">12823 15275 0,'-17'0'16,"34"0"-16,-52 0 15,35 18-15,-17 0 0,17-1 16,0 36-16,0 35 15,17-52-15,1 52 16,-1-53-16,1 0 0,17 18 16,-17-35-1,17 17-15,-17-35 16,0 0-16,-1 0 16</inkml:trace>
  <inkml:trace contextRef="#ctx0" brushRef="#br0" timeOffset="157187.1317">13088 15434 0,'0'18'32,"0"-1"-17,0 1 1,18 35-1,-1-35-15,-17-1 0,18 1 16,-18-1 0,18-17-16,-18 18 15,17-18-15</inkml:trace>
  <inkml:trace contextRef="#ctx0" brushRef="#br0" timeOffset="157465.1503">13229 15258 0,'18'0'15,"-1"35"1,1-17-16,0-1 15,-1 1-15,1 17 0,0-17 16,-1 52-16,1-52 0,-18 17 16,0 18-1,-18-18-15,1 18 16,-1-35-16,-17 35 16</inkml:trace>
  <inkml:trace contextRef="#ctx0" brushRef="#br0" timeOffset="157900.4638">13776 16263 0,'0'18'16,"0"-1"-16,0 1 0,-18 53 16,1-36-16,-1 0 15,0 0-15,-17 36 16,18-18-16,17-36 15</inkml:trace>
  <inkml:trace contextRef="#ctx0" brushRef="#br0" timeOffset="158282.9441">14182 15998 0,'0'18'16,"17"0"-1,1-1-15,17 1 0,-17 17 16,17-17-16,36 17 16,-36-17-16,18 35 15,-18-36-15,-17 1 16,-1-18-16,-17 18 0,18-1 15,-36-17 1</inkml:trace>
  <inkml:trace contextRef="#ctx0" brushRef="#br0" timeOffset="158532.9667">14517 15893 0,'0'0'0,"-18"0"16,1 0-16,-1 35 15,0-17-15,1 17 16,-1 0-16,0 18 0,-17 35 16,35-35-1,-18-18-15,18 1 0,0-1 16,0-17-16,0 17 0,0 0 15,18-17-15,0-18 16</inkml:trace>
  <inkml:trace contextRef="#ctx0" brushRef="#br0" timeOffset="158806.0078">14728 15328 0,'0'0'16,"-35"0"-16,18 18 0,17 17 15,-18 0-15,18 1 0,0 70 16,18-71-16,-1 0 15,18 53-15,-17-70 16,17 17-16,-17-17 0,0-18 16,-1 0-16,1 0 15</inkml:trace>
  <inkml:trace contextRef="#ctx0" brushRef="#br0" timeOffset="159045.9169">14958 15487 0,'0'0'16,"35"0"-16,0 0 16,-17 0-16,0 18 15,-18-1-15,0 19 16,0-19-16,-18 18 16,0 1-16,1-19 15,17 1-15,0 0 16,17-18-16,1 0 15,0 0-15,-1 0 0,1 0 16,0 0-16,17-18 16</inkml:trace>
  <inkml:trace contextRef="#ctx0" brushRef="#br0" timeOffset="159278.8259">15205 15399 0,'0'0'0,"35"17"15,-17 1-15,-1 0 0,1-1 16,17 19-16,-17-19 0,17 36 16,-35-18-16,18 1 15,-18-1-15,-36 0 16,19-17-16,17 0 15,-35-18-15</inkml:trace>
  <inkml:trace contextRef="#ctx0" brushRef="#br0" timeOffset="161953.5593">15575 15275 0,'0'-17'15,"-17"17"1,34 0 62,1 17-62,-1 19-16,19 16 15,17 37-15,-18-36 16,-17 0-16,17 17 0,-18 1 16,1-1-16,17 89 15,-17-89-15,-18 1 16,0 70-16,-18-88 15,1 18-15,-1-18 16,0-1-16,1 1 0,-54 36 16,36-37-16,0 19 15,-1-36-15,19 1 16,17-19-16</inkml:trace>
  <inkml:trace contextRef="#ctx0" brushRef="#br0" timeOffset="163629.275">16880 15963 0,'0'0'15,"18"0"1,35 0 0,-18 0-16,53 0 15,-70 0-15,35 0 16,-35 0-16</inkml:trace>
  <inkml:trace contextRef="#ctx0" brushRef="#br0" timeOffset="163738.6837">16880 16193 0,'0'0'16,"71"17"-16,-36-17 0,18-17 0,0-1 15,0 0-15</inkml:trace>
  <inkml:trace contextRef="#ctx0" brushRef="#br0" timeOffset="164228.3656">17956 15222 0,'0'18'15,"0"-36"-15,0 54 0,0-1 16,0 106-16,18-35 15,0 106 1,-18-89-16,17-17 0,-17 0 16,18-18-16,0-18 0,17 72 15,-35-90-15,35 19 16,-35-53-16,18-1 16,-1-17-16</inkml:trace>
  <inkml:trace contextRef="#ctx0" brushRef="#br0" timeOffset="164467.8043">18221 15540 0,'18'18'0,"-1"-1"16,1 54-16,0-18 15,-18 35-15,17-18 16,1 19-16,-18-1 0,35 71 16,-17-107-16,-1 72 15,1-89-15,-18 0 16,0 1 0</inkml:trace>
  <inkml:trace contextRef="#ctx0" brushRef="#br0" timeOffset="165017.7684">19173 15646 0,'0'0'16,"-17"-71"-16,17 54 0,0-19 15,-18 1-15,1 17 0,17-17 16,-36 17-16,19 18 15,-1 0-15,-17 18 16,17 17-16,0 1 0,1 105 16,17-53-16,0 88 15,17-88-15,19 1 16,17 34 0,-18-70-16,0 0 0,18-18 15,-35 1-15,35-1 16,-53-53-1,-18 1-15</inkml:trace>
  <inkml:trace contextRef="#ctx0" brushRef="#br0" timeOffset="165133.3437">18962 16140 0,'53'-18'16,"-18"18"-16,18 0 15,35-18-15,-35 18 16,0-17-16,-18 17 0</inkml:trace>
  <inkml:trace contextRef="#ctx0" brushRef="#br0" timeOffset="165440.0213">19756 15311 0,'-18'-18'0,"36"36"0,-54-18 16,36 35-16,-35 71 16,35-36-16,-18 89 15,18-71-15,0 0 16,0-17-16,18-1 0,17 54 15,-17-89-15,35 53 16,-36-70-16,1 17 16,17-17-16,-17 0 15,0-18-15</inkml:trace>
  <inkml:trace contextRef="#ctx0" brushRef="#br0" timeOffset="166262.8841">20144 15769 0,'-18'0'0,"36"0"31,-1 18-15,19-1-16,-1 19 0,53 17 15,-53-18-15,1-17 16,-1 17-16,0-18 0,0 19 16,-17-19-16,17 1 15,1 17-15</inkml:trace>
  <inkml:trace contextRef="#ctx0" brushRef="#br0" timeOffset="166437.4903">20496 15822 0,'0'0'15,"-17"18"-15,-19 17 16,1 0-16,0 53 15,17-52-15,1-1 0,-1 0 16,0 1-16,18-19 0,0 1 16,0 17-16,18-35 15</inkml:trace>
  <inkml:trace contextRef="#ctx0" brushRef="#br0" timeOffset="166669.6718">20620 15363 0,'0'0'16,"-35"89"-16,35-36 0,0-18 0,0 18 15,17-18-15,-17 0 16,36 1-16,-19-1 0,1-17 15,-1-1-15,1 1 0,35-1 16,-35-34 0</inkml:trace>
  <inkml:trace contextRef="#ctx0" brushRef="#br0" timeOffset="166808.0001">20832 15558 0,'17'17'16,"-34"-34"-16,34 52 16,1-35-16,-1 0 15</inkml:trace>
  <inkml:trace contextRef="#ctx0" brushRef="#br0" timeOffset="166964.0701">20920 15434 0,'17'0'31,"1"0"-15</inkml:trace>
  <inkml:trace contextRef="#ctx0" brushRef="#br0" timeOffset="167620.1791">20937 15452 0,'0'-18'16,"-17"0"15,17 1 0,-18 17 0,0 0 1,18 17-32,-17 1 15,17 0-15,0 35 16,0-36-16,0 1 15,0 0-15,17 17 0,1-18 16,0 19-16,-1-19 16,-17 1-16,0 0 0,18-18 15,-36 0 17,18-36-17,0 19-15</inkml:trace>
  <inkml:trace contextRef="#ctx0" brushRef="#br0" timeOffset="167881.5842">21114 15363 0,'17'0'0,"-17"18"16,36 0-16,-19-1 15,19 36-15,-36-35 16,35 35 0,-35-18-16,0 0 0,0-17 15,0 0-15,0-1 0,-18 19 16,1-19-16</inkml:trace>
  <inkml:trace contextRef="#ctx0" brushRef="#br0" timeOffset="168376.487">21308 15258 0,'-18'-18'16,"36"36"-16,-18-36 31,17 36-15,19-1-16,-19 1 15,19 0-15,-1 17 0,0 0 16,36 71-1,-36-53-15,0 70 16,-17-52-16,0 52 16,-18-52-16,0-18 15,-18 0-15,0 0 0,-17 35 16,17-35-16,-17 0 16,17-18-16,-34 18 15,34-18-15,-17-17 16</inkml:trace>
  <inkml:trace contextRef="#ctx0" brushRef="#br0" timeOffset="168826.5765">22137 15928 0,'17'0'15,"1"0"1,17 0-16,-17 0 0,35 0 16,17 0-16,-34 0 15,-19 18-15,19-18 0,-19 0 16</inkml:trace>
  <inkml:trace contextRef="#ctx0" brushRef="#br0" timeOffset="169527.7384">23354 15593 0,'0'0'15,"0"-18"-15,0 1 16,0-1-16,0 0 16,-18 1-16,18-19 15,0 19-15,-17-19 16,-1 19-16,-17-19 15,-1 36-15,19 0 16,-36 36-16,35-1 0,1 18 16,-1 18-16,18-1 15,18 106-15,-1-87 16,19 69-16,-1-87 16,18 35-1,-18-53-15,-17-18 0,-1 18 16,-17-18-1,-17-35-15,-19-17 16</inkml:trace>
  <inkml:trace contextRef="#ctx0" brushRef="#br0" timeOffset="169649.4908">23054 16210 0,'35'-17'16,"36"17"-1,-18 0-15,0-18 16,35 0-1,-35 18-15,-18 0 0,0-17 16</inkml:trace>
  <inkml:trace contextRef="#ctx0" brushRef="#br0" timeOffset="169938.6126">23830 15328 0,'0'0'16,"-53"0"-16,36 35 16,-19 71-16,36-35 15,0 88-15,0-71 16,18 0-16,0 0 15,-1-17-15,19-1 0,-1-17 0,0-17 16,0 16-16,1-34 16,17 35-16,-36-53 15,1 0-15</inkml:trace>
  <inkml:trace contextRef="#ctx0" brushRef="#br0" timeOffset="170183.6489">24077 15910 0,'18'36'15,"-1"-1"-15,54 35 16,-36-34-16,18-1 0,-18 0 0,1-17 15,17 17-15,-18-17 0,0-1 16,18 19 0,-35-36-16</inkml:trace>
  <inkml:trace contextRef="#ctx0" brushRef="#br0" timeOffset="170384.8809">24377 15893 0,'-53'105'15,"106"-210"-15,-124 263 0,54-105 16,-19 53-16,36-18 16,18-70-16,0 17 15,-1-17-15,36 17 16,-35-35-16,0-17 15</inkml:trace>
  <inkml:trace contextRef="#ctx0" brushRef="#br0" timeOffset="170645.3235">24606 15434 0,'0'0'16,"0"18"-1,0 17-15,0 36 16,18-36-16,0 35 16,-1-34-16,18-19 0,-35 19 15,18-19-15,0-17 0,-1 0 16,-17-17-1,0-1 1</inkml:trace>
  <inkml:trace contextRef="#ctx0" brushRef="#br0" timeOffset="170871.6478">24818 15505 0,'18'17'15,"-36"-34"-15,53 52 16,-17-17-16,-1-18 0,1 35 15,0 0 1,-36-17-16,18-1 16,-18 1-16,1 0 15,17-1-15,0 1 16,17-18-16,1 0 16,0 0-16,17 0 15,-17 0-15,-1 0 0</inkml:trace>
  <inkml:trace contextRef="#ctx0" brushRef="#br0" timeOffset="171095.1148">25065 15399 0,'18'17'16,"-1"1"-16,1 17 15,-1-17-15,1 17 0,17 18 16,-17 0 0,-18-35-16,0-1 15,-18 19-15,18-1 16,-17-35-16,-1 18 0,0-1 16</inkml:trace>
  <inkml:trace contextRef="#ctx0" brushRef="#br0" timeOffset="171674.204">25347 15328 0,'0'0'0,"0"-17"0,0-1 15,0 0 1,18 36-1,-1 35 1,1-18-16,17 71 16,-17-35-16,35 70 15,-36-71-15,19 54 16,-19-54-16,-17-17 16,0 35-1,-17-52-15,-1-1 0,0 0 0,-17 0 16,18-17-16,-19 0 0,-17 17 15,36-17 1,-1-1-16</inkml:trace>
  <inkml:trace contextRef="#ctx0" brushRef="#br0" timeOffset="172219.1519">25806 15152 0,'0'35'15,"0"-17"1,0 17-16,0 0 16,0 18-16,17 0 0,1 106 15,-18-89-15,35 107 16,-17-89-16,0 0 15,17 71-15,-18-106 16,1 53-16,0-71 16,-1 18-16,-17-35 15,18-1-15,-18 1 16,-35-36 0</inkml:trace>
  <inkml:trace contextRef="#ctx0" brushRef="#br0" timeOffset="172542.5063">26141 15187 0,'17'-18'16,"-34"36"-16,52-36 0,-17 36 15,-1 0 1,1 52-16,0-17 16,-18 18-16,0 17 15,0 106-15,0-106 16,0 106-16,17-106 16,-17 54-16,18-72 15,-18-17-15,18-18 0,-1 1 16,1 16-16,-18-34 15,18 0-15,-1-18 16,-17-18 0</inkml:trace>
  <inkml:trace contextRef="#ctx0" brushRef="#br0" timeOffset="172992.4363">26529 16316 0,'0'-18'16,"18"18"-16,-1 0 15,-17-17-15,18 17 0,-1 17 16,1-17-16,17 36 16,-17-19-16,0 1 0,-1 0 15,1 17 1,-18 0-16,0-17 15,0-1-15,-18 1 16,18 0-16,-17-18 0,34 17 16,-17 1-1,18-18-15,17 0 0,-17 0 16,-1 0-16,19 0 16,-19 0-16,1-18 0,0 18 15,-18-17-15,0-1 0</inkml:trace>
  <inkml:trace contextRef="#ctx0" brushRef="#br0" timeOffset="173486.5423">26458 14905 0,'0'-18'15,"18"18"1,0 18-16,17-18 16,-17 0-16,17 18 15,0-1-15,-17 1 0,17-1 16,-17 19-16,-18-1 15,-18 0-15,0-17 16,-17 35-16,17-36 16,18 1-16,0 0 15,0-1-15,0 1 16,18 0-16,35-1 16,-18-17-16,36 18 15,-54-18-15</inkml:trace>
  <inkml:trace contextRef="#ctx0" brushRef="#br0" timeOffset="202216.9797">847 2575 0,'0'18'47,"17"-18"-32,1 0-15,35 0 16,-35 0-1,-1 0-15,18 0 0,1 0 16,-1 0-16,36 0 16,-19 0-16,-16 0 0,17 0 15,0 0-15,-1 0 0,19-18 16,0 18-16,-18 0 16,35 0-16,-18 0 0,107 0 15,-89 0-15,106-17 16,-106 17-16,0-18 15,89 18 1,-89 0-16,-18 0 0,89 0 16,-88 18-16,-18-18 0,17 0 15,1 0-15,-1 17 16,71-17-16,-70 0 16,70 0-1,-70 0-15,-1-17 0,-17 17 0,88-18 16,-70 18-1,-1-18-15,-17 18 0,18 0 16,52-17-16,-70 17 16,18 0-16,-1-18 0,-17 18 15,71 0 1,-54-18-16,1 18 0,-18 0 16,17 0-16,54-17 15,-54 17-15,-17 0 0,0-18 16,0 18-16,53 0 15,-71 0-15,18 0 0,53 0 16,-53 0-16,17 0 16,-17 0-16,0 0 15,0 0-15,71 0 16,-71 0-16,-1 0 0,19 0 16,-18 0-16,17 0 0,72 0 15,-72 0 1,18 0-16,1 0 0,-1 0 15,-18 0-15,18 0 0,89 0 16,-89-17-16,0 17 16,71 0-16,-88 0 15,-1-18-15,18 18 16,-17 0-16,17 0 0,0-18 16,18 18-16,-18 0 0,0 0 15,1 0-15,105 0 16,-106 0-16,0 0 0,0 18 15,106 0 1,-88-18-16,-18 0 0,106 17 16,-88-17-16,-18 0 15,1 0-15,87 0 16,0 0-16,-87 0 16,-1 18-16,0-18 0,106 0 15,-106 0 1,0 17-16,18-17 0,0 0 15,-18-17-15,18 17 0,123-18 16,-123 1-16,123-1 16,-123 0-16,0 18 15,106-17 1,-106 17-16,-18 0 0,-18 0 16,1 0-16,70 17 15,-88-17-15,0 18 0,-18-18 16,18 0-16,35 0 15,-52 0-15,-1 0 16,0 0-16,18 18 0,-35-18 16,17 0-16,0 0 0,18 0 15,-35 17-15,-1-17 16,1 0-16</inkml:trace>
  <inkml:trace contextRef="#ctx0" brushRef="#br0" timeOffset="242011.9778">20973 18627 0,'0'0'16,"17"0"-16,-17 17 15,18-17 1,0 0-16,34-17 16,-16-1-16,52-17 15,-35-1-15,17 1 16,89-53-1,-53 35-15,0 18 16,0-18-16,0-18 0,105-34 16,-105 52-16,0 0 0,-18 0 15,36-35-15,-72 52 16,-16 1 0,-19 17-16,-17 1 15,-35 34-15,0-17 16,0 18-16,-54 17 15</inkml:trace>
  <inkml:trace contextRef="#ctx0" brushRef="#br0" timeOffset="242507.1777">21273 18309 0,'0'0'15,"0"18"-15,-18-1 16,-35 19 0,18-1-1,-18-17-15,17 17 0,1 0 0,-18-17 16,-17 35-1,52-36-15,-17 1 16,35 0-16,17-1 16,19 1-16,-1-18 15,0 0-15,18 18 0,35-18 16,-35 0-16,18 17 16,-36-17-16,0 18 15,-35 0-15,-17-1 16</inkml:trace>
  <inkml:trace contextRef="#ctx0" brushRef="#br0" timeOffset="250175.6495">7073 18203 0,'0'-17'31,"-17"17"1,-1 0-17,0 0 1,-17 17 0,0 1-16,-1-18 15,1 0-15,-18 18 16,18-18-16,-18 0 0,0 0 15,-53 17 1,53-17-16,-52-17 16,52 17-16,-36-18 15,1-17-15,53 35 16,0-18-16,-18 18 16,18 0-16,-1 0 15,19 0-15,-1 18 16,0-18-16,1 0 15,17 17 17,17-17-17,-17 18 1,0 0-16,0-1 0,0 1 16,18 35-16,0 35 15,-18 0 1,17-53-1,-17 1-15,0-1 0,0-17 16,0 35-16,0-18 16,0 0-16,0-17 15,0 17 1,18-35-16,-18 18 16,18-18-16,-1 0 0,1 0 15,-1 0-15,19 0 16,-19 0-16,1 0 15,17 0-15,18 17 16,-35-17-16,52 18 16,-34-18-16,17 0 0,-18 0 15,18 0-15,0 0 0,70 18 16,-70-18 0,88-18-1,-70 18-15,-1 0 0,1 0 0,88 0 16,-89 0-1,18 0-15,-17 0 0,17 0 0,71 0 16,-89 0 0,1 0-16,0-18 0,-19 18 15,54 0-15,-53 18 16,-18-18-16,1 0 0,-19 0 16,19 18-1,-19-18-15,1 0 16,0 0-16,17 17 15,-18-17-15,19 0 16,17 0 0,-36 0-16,19 0 0,-19 0 15,1 0-15,17 18 16,-17-18-16,-1 0 16,1 0-16,0-18 0,-1 18 15,1 0 1,0 0-1,-18-17 17,-18-1-17,0 0 1,18 1 0,-17-1-16,17 0 0,0 1 15,-18-18-15,18-1 16,0 19-16,0-19 0,18 1 15,-18 0-15,17-53 16,1 35-16,-18-36 16,0 54-16,0 0 15,0 0-15,0 17 0,0 0 16,0 1-16,0-1 0,0-17 16,18 35-16,-18 17 62,-18 1-46,-17-18-1,17 18-15,-52-18 16,17 0-16,-18 0 16,0 0-16,-17 0 0,-159 17 15,106-17-15,0 18 16,-18-18-16,1 18 0,-125-1 15,160-17-15,17 0 16,18 0-16,0 0 0,-36 0 16</inkml:trace>
  <inkml:trace contextRef="#ctx0" brushRef="#br0" timeOffset="308781.0001">27905 9419 0,'-18'0'15,"0"0"-15,36 0 47,17-17-31,36-1-16,-36 18 15,18 0-15,53 0 16,-35 0-16,17 0 0,18-18 16,105 18-16,-87-17 15,-1 17-15,18-18 16,18 0-16,0 1 0,176-1 16,-176 0-16,141 1 15,-159 17-15,106-18 16,-142 1-16,-16 17 15,16-18 1,-69 18-16</inkml:trace>
  <inkml:trace contextRef="#ctx0" brushRef="#br0" timeOffset="310561.6147">8396 16316 0,'18'18'16,"17"-18"0,18 0-16,-18 0 15,36 0-15,-18 0 0,105 0 16,-69 0-16,105-18 16,-106 18-16,71 0 15,-71 0-15,53 0 16,-88 0-16,53 0 15,-53 0 1,-18-18-16,-17 1 16,-18-1-16,-18 0 15</inkml:trace>
  <inkml:trace contextRef="#ctx0" brushRef="#br0" timeOffset="310820.7189">9331 16034 0,'35'17'16,"1"1"-1,-1 0-15,53 17 16,-17-17-16,52 17 16,-52-17-16,52 34 15,-52-34-15,-36 0 0,53 35 16,-70-36-1,-18 1-15,-18 0 16,-35 17-16,0 0 16,0-17-16,-70 35 15,70-18-15,-18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0:54.1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20955 10954 0,'35'-18'15,"-17"0"-15,35-34 16,0 16-16,88-34 16,-71 34-1,19 1-15,-1-18 0,123-17 16,-87 17-16,105-35 15,-123 35-15,53 0 16,-106 35-16,0 0 16,-36 18-1,-34 0-15,-1 0 16</inkml:trace>
  <inkml:trace contextRef="#ctx0" brushRef="#br0" timeOffset="371.9546">22966 9772 0,'0'0'0,"0"88"15,17-53-15,-17 18 16,0 0-16,18 0 0,-18-18 15,0 18-15,35 36 16,-35-54-16,36 18 16,-36-36-16,17-17 15,-17 18-15,18-36 0</inkml:trace>
  <inkml:trace contextRef="#ctx0" brushRef="#br0" timeOffset="656.0707">23195 9860 0,'0'0'15,"53"0"-15,-18 0 0,1 0 16,-1 0-16,53 18 16,-35-1-16,-18 19 15,-17-1-15,-18 18 16,-18-18-16,18 0 15,-35 1-15,17-19 0,1 19 16,-19-1-16,36 0 16,0-17-16,18-1 15,0 1-15,17-18 16,0 18-16,18-18 16,-18-18-16,1 18 15</inkml:trace>
  <inkml:trace contextRef="#ctx0" brushRef="#br0" timeOffset="1067.3826">23901 9878 0,'0'0'15,"-18"0"-15,0-18 0,1 18 16,17 18-16,17-1 15,-17 1-15,53 35 16,-35-35-16,35 52 16,-35-35-16,17 1 0,-18-1 15,1 53-15,-18-53 16,0 1-16,0-1 16,-18-17-16,1 17 15,-1-17-15,-17-1 16,17-17-16,1-17 15,17-1-15,17-53 16,1 36-16,52-35 16,-52 34-16,53-34 15,-36 34-15,0-34 16,-35 35-16,0 17 16,-35-35-1,-18 18-15,0 17 16,18 1-16,-36 17 15,54-18-15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3:52.7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9754 3722 0,'18'0'16,"17"-35"-1,-17 17-15,17-35 16,18 18-16,-18-18 0,18-18 16,0 18-16,-18 0 0,18 0 0,18-35 15,-36 35 1,-17 18-16,-18 17 16,-18 18-1</inkml:trace>
  <inkml:trace contextRef="#ctx0" brushRef="#br0" timeOffset="229.6642">9684 3298 0,'0'0'15,"-18"89"-15,18-36 0,-18 17 0,1 54 16,17-71-1,17 17-15,1-35 16,17-35-16,18 18 0,36-18 16,34-18-1,-52-17-15,34 0 16,-52 0-16</inkml:trace>
  <inkml:trace contextRef="#ctx0" brushRef="#br0" timeOffset="796.2012">15910 3087 0,'0'0'16,"-17"17"-16,17 1 0,-36 70 15,36-17-15,-35-1 16,0 107-16,0-89 16,17 0-16,-17 0 0,17-17 15,-17 35-15,35-53 16,0-18-16,0-17 0,0-1 15,17-17-15</inkml:trace>
  <inkml:trace contextRef="#ctx0" brushRef="#br0" timeOffset="978.964">15593 3881 0,'0'0'15,"17"105"-15,1-52 0,0-17 0,35 34 16,-36-52-16,19-1 16,-1-17-16,18 0 0,0 0 15,52-35 1,-52 0-16,0 0 0</inkml:trace>
  <inkml:trace contextRef="#ctx0" brushRef="#br0" timeOffset="1613.9919">20990 3422 0,'0'0'16,"-17"35"-1,17 36 1,-18-18-16,0 53 15,18-36-15,-17 1 16,-1-1-16,18 71 16,0-88-16,0 0 0,0-18 15,0 1-15,0-1 0,0-17 16,18-18-16</inkml:trace>
  <inkml:trace contextRef="#ctx0" brushRef="#br0" timeOffset="1808.5816">20761 4180 0,'0'36'0,"0"-72"0,18 125 16,17-19-16,0-35 16,-17-17-16,35 0 15,-18-18-15,0-18 16,36-17-1,-18 0-15,17-54 16,-34 54-16,-19 0 16</inkml:trace>
  <inkml:trace contextRef="#ctx0" brushRef="#br0" timeOffset="2848.6767">24994 2858 0,'0'0'16,"18"123"-16,0-52 0,-1 70 15,1-71-15,-18 1 16,0-1-16,0-17 0,-18 0 16,18 0-16,-17 0 15,17-35-15,-18-18 0,18-18 16</inkml:trace>
  <inkml:trace contextRef="#ctx0" brushRef="#br0" timeOffset="3015.163">24853 3457 0,'18'71'16,"-36"-142"-16,53 177 0,-17-88 0,0 17 15,-1-17-15,54 17 16,-36-35-16,18 0 0,-18 0 16,54-35-16,-54 17 15,0-17-15,0 17 16</inkml:trace>
  <inkml:trace contextRef="#ctx0" brushRef="#br0" timeOffset="3554.3383">28787 2716 0,'0'18'16,"17"0"-16,-17 35 0,18 52 15,-18-34-15,0 0 16,0-19-16,0 19 0,0 70 16,0-88-16,0 53 15,0-71 1,-18 18-16,18 0 15,0-35-15,-17-1 16</inkml:trace>
  <inkml:trace contextRef="#ctx0" brushRef="#br0" timeOffset="3771.618">28628 3351 0,'0'0'0,"0"71"0,35 52 16,36 1 0,-18-71-16,-36-53 15,54 17-15,-53-34 16,17-1-16,18-17 16,-18 0-16,-17-1 15,-1 1-15,19-35 16,-19 34-16</inkml:trace>
  <inkml:trace contextRef="#ctx0" brushRef="#br0" timeOffset="5471.8949">27940 9648 0,'0'0'16,"18"0"-1,-1 0-15,36 0 0,0 0 16,0 0-16,18 0 15,17 0-15,0 0 0,141 0 16,-105 0-16,158 0 16,-141-17-16,177-1 15,-142 1-15,159-1 16,-158 18-16,158-18 16,-177 1-1,125 17-15,-160 0 16,53 0-16,-105 0 15,0 0-15,-54 0 16,1 17 0,-18-34-1,0-1-15,0 0 16,18-52-16,-1 35 16,1-71-16,-1 35 15,19-88 1,-1 71-16,-17-18 0,-1-70 15,1 88-15,-18-53 16,0 70-16,0-35 16,-18 71-16,1-53 15,17 53-15,0-1 16,-18 19-16,18-19 0,0 19 16,-18-1-16,18 0 15,-17-17-15,-1 18 16,-35 17-1,-35 0-15,35 0 16,-18 0-16,1 17 16,-1 1-16,-123-1 15,89-17-15,-1 0 16,-35 0-16,17 0 0,-158 0 16,123 0-16,-158 0 15,158 0-15,0 18 16,0-18-16,1 18 0,-142 17 15,159-17-15,-71-1 16,124-17-16,-71 18 16,88-18-16,-34 0 15,69 0-15,-17-18 16,18 18-16,18-17 16,-1 17-1,0 0-15,36 0 47,-18 35-31,18-17-16,-1 52 15,-17-35-15,0 89 16,0-36-16,0 106 16,0-70-16,0 87 15,18-123-15,17 1 16,-17-19-16,17 1 0,0-1 15,1-17-15,-1 0 0,18 18 16,-18-36-16,0 18 16,1-36-16,-19 1 15,19 0-15,16-18 16</inkml:trace>
  <inkml:trace contextRef="#ctx0" brushRef="#br0" timeOffset="11530.5718">27252 13529 0,'0'-18'0,"18"18"31,17-17-15,-17 17-16,35 35 15,-36-35-15,18 18 16,1-1-16,-1 1 16,0 0-16,1-1 0,-1 1 15,-17 17-15,17-17 0,0 35 16,-17-18-16,-1-17 15,-17 17-15,18 18 16,-18-18-16,-18 53 16,18-35-16,-17 71 15,-1-71-15,0 17 0,1 1 16,-1-1-16,18-17 0,0 88 16,18-88-16,17 71 15,-17-71 1,17-18-16,0 18 0,36 17 15,-36-34-15,0-1 16,54 0-16,-37-35 16,-16 18-16,-1-18 0,0 0 15,-17-18 1,0 18-16,-18-17 16,-18 17-16,-35-18 15,35 18-15,-17 0 16,0 0-16,17 0 0,-52 18 15,52-1-15,-35 18 16,35 1-16,1-1 0,-18 71 16,17-53-1,18 70-15,18-52 16,-18-1-16,17 1 0,18 17 16,-17-17-16,17 17 0,18 53 15,-35-70 1,17 70-16,0-71 15,-17 1-15,17 52 16,-35-70-16,18-18 0,-18 36 16,-18-36-16,-17 1 15,17-19 1,-17-17-16,-35 18 16,34-18-16,-52 0 15,35 0-15,0 0 0,-17 0 16,17 0-16,0 17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9:22.8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2840 0,'-18'0'16,"36"0"15,0 35-15,17 0-16,-17 1 0,17-1 15,-17 0-15,17 18 0,35 71 16,-52-71-16,17-1 16,18 54-16,-35-70 15,-1 34 1,1-17-16,0-35 0,-18-1 16,0 1-1,-18-18 1</inkml:trace>
  <inkml:trace contextRef="#ctx0" brushRef="#br0" timeOffset="317.0466">3634 3404 0,'17'18'16,"1"0"-16,35 52 16,-18-35-16,36 36 15,-54-36-15,54 18 16,-54-35-16,19 17 16,-19-35-1,1 0-15,0 0 0,-1-18 16,-17 1-1,18-18-15,17-54 16,-17 36-16,0-35 0,-1 53 16,1-18-1,-1 53-15</inkml:trace>
  <inkml:trace contextRef="#ctx0" brushRef="#br0" timeOffset="1122.4119">8290 2822 0,'0'18'47,"36"17"-32,-36 0-15,35 1 16,-18-1-16,19 71 15,-19-36-15,19 36 16,-19-53-16,19 53 16,-19-71-16,1 1 15,0-19-15,-1 18 16,1-17-16,-36-36 47</inkml:trace>
  <inkml:trace contextRef="#ctx0" brushRef="#br0" timeOffset="1518.1768">8273 3334 0,'17'0'16,"19"17"0,-19 1-16,1 17 0,17-17 0,-17 17 15,35 18 1,-36-18-16,19-17 0,-19 17 15,1-17-15,0 17 16,-1-17-16,1 0 16,-1-18-16,1-36 15,0 19 1,-1-36-16,-17 17 16,18-16-16,-18 16 15,18-17-15,-18 18 16,0 17-16,0 1 15</inkml:trace>
  <inkml:trace contextRef="#ctx0" brushRef="#br0" timeOffset="8264.6139">19332 2963 0,'0'-17'16,"0"34"15,36 19-16,-19-1-15,1 0 16,17 53-16,0-35 16,-17 0-16,35 53 15,0 0 1,-18-71-16,0 36 16,-17-54-16,0 19 0,-1-19 15,-17 1-15,-17-18 31</inkml:trace>
  <inkml:trace contextRef="#ctx0" brushRef="#br0" timeOffset="8535.8257">19368 3581 0,'0'0'16,"35"53"-16,0-36 0,-17 1 15,35 35-15,-36-36 16,1 1-16,17 0 0,-17-1 16,-1-17-16,1 18 15,0-18-15,-1 0 0,1 0 16,0-18-16,-1-35 16,1 1-16,-18-1 15,18-53-15,-1 53 16,1-35-1,-18 52-15,17 19 0,-17-1 16,18-17-16</inkml:trace>
  <inkml:trace contextRef="#ctx0" brushRef="#br0" timeOffset="9315.31">24236 2999 0,'0'0'0,"0"-18"15,0 0-15,0 1 16,17 34 15,1 19-15,0-1-16,17 88 16,0-70-16,18 71 15,-35-71 1,35 35-16,-18-53 15,-17 0-15,35 18 16,-36-35-16,1 0 16,-36-18-1</inkml:trace>
  <inkml:trace contextRef="#ctx0" brushRef="#br0" timeOffset="9593.242">24289 3457 0,'0'0'15,"17"0"-15,1 18 0,0 0 0,17 34 16,-17-16-16,35 17 16,-36-18-16,36 18 15,-18-36-15,18 1 16,-17-18-1,-1-18-15,-18 1 16,36-54-16,-35 36 16,17-71-16,1 71 15,-19-18-15,1 18 16,35-36-16,-36 53 16,1-17-16</inkml:trace>
  <inkml:trace contextRef="#ctx0" brushRef="#br0" timeOffset="18646.8926">3034 9966 0,'18'0'47,"-1"0"-32,1 0-15,35 0 16,-36 0-16,19 0 16,-1 0-16,-17 0 15,17 0-15,35 0 16,-34 0-16,70 0 16,-54 0-16,72 0 15,-54 0-15,1 0 16,0 0-16,-1-18 0,89 18 15,-89 0-15,1 0 16,17 0-16,-17 0 0,17 0 16,-18 0-16,89-17 15,-71-1-15,36 0 16,-71 1-16,0 17 0,-18 0 16,-17 0-16,17 0 15,-17 0-15,-18 17 16</inkml:trace>
  <inkml:trace contextRef="#ctx0" brushRef="#br0" timeOffset="23768.5678">7779 9860 0,'-18'0'0,"0"0"16,18 18 62,36-1-78,-19 1 15,54-18 1,-36 0-16,71 0 16,-53-18-16,18 18 15,-1 0-15,71-17 16,-70 17-16,-1 0 0,19 0 15,16 17-15,89-17 16,-88 18-16,124 0 16,-107-18-16,-17 0 15,17 0-15,107-18 16,-142 18-16,18 0 0,-36 0 16,-17 0-16,-18 0 0,18 18 15,-35-18-15,0 17 16,-1-17-16,-34 0 15</inkml:trace>
  <inkml:trace contextRef="#ctx0" brushRef="#br0" timeOffset="30364.3237">18944 9878 0,'-17'0'0,"17"-18"0,-18 18 16,0 0-16,1 0 15,-1 0 1,36 0 15,-18 18-31,17-18 0,36 0 16,-35 17-16,17-17 16,18 0-16,0 0 0,17 18 15,1-18-15,17 0 0,124 18 16,-106-18-1,17 17-15,107 1 16,-125 0-16,89-18 16,-123 17-16,70-17 15,-88 0-15,53-17 16,-71 17-16,0 0 16,-17 0-16,-18-18 0,-35 18 15</inkml:trace>
  <inkml:trace contextRef="#ctx0" brushRef="#br0" timeOffset="31671.3436">23654 9984 0,'-18'0'0,"36"0"62,-1 0-46,1 0-16,0-18 16,35 18-1,0 0-15,-1 0 16,1 0-16,71-18 15,-36 18-15,106-17 16,-88-1-16,35 18 0,0 0 16,318 0-1,-177 0 1,-159 18-16,124-1 16,-123 1-16,-18 0 0,105 17 15,-140-35-15,52 18 16,-70-1-16,-35-17 15,17 0-15,-17 18 0,-1-18 16,-52-18 0</inkml:trace>
  <inkml:trace contextRef="#ctx0" brushRef="#br0" timeOffset="53748.7467">4022 10213 0,'0'18'63,"17"34"-48,1 1-15,-18-17 0,0 70 16,0-54-16,-18 54 16,18-70-16,0 34 15,0-52-15,0 17 16,0-53 0,0-35-1,0 36-15,18-71 16,-18 35-16,35-35 15,-35 52-15,36-17 16,-36 18-16,35 0 16,-35 17-16,35-17 15,-35 17-15,18 18 16,-1 0 0,1 0-1,0 35 1,-1 1-16,-17-1 0,18 36 15,0-36 1,-1 18-16,-17-18 16,18 0-16,-1 18 0,-17-17 15,18-1-15,-18-18 16,0 1-16,0 0 16,18-18-1,-18-18 1</inkml:trace>
  <inkml:trace contextRef="#ctx0" brushRef="#br0" timeOffset="53938.5229">4057 10601 0,'18'18'15,"35"-18"-15,-1 0 16,-16 0-16,17 0 16,-18 0-16,-17 0 15</inkml:trace>
  <inkml:trace contextRef="#ctx0" brushRef="#br0" timeOffset="55556.8665">8855 10283 0,'0'71'0,"0"35"15,0-71-15,17 53 16,1-52 0,-18 17-16,18-36 0,-18 1 15,0-1 1,-18-34-16,0-18 16,1-36-1,-1 36-15,0-18 16,18-18-16,0-35 15,0 53-15,53-35 16,-35 71-16,53-36 16,-36 53-16,18-18 15,-18 18-15,0 0 0,18 35 16,-35-17-16,0 17 16,-18 1-16,-36 34 15,1-52-15,-36 35 16,36-36-16,0 1 15,17-18-15,1 0 0,-1 0 16,0 0-16,1-18 16,17 1-16,17-1 15</inkml:trace>
  <inkml:trace contextRef="#ctx0" brushRef="#br0" timeOffset="57854.0247">19773 10354 0,'0'18'15,"0"-36"-15,0 71 0,0-18 0,-17 71 16,17-53 0,0-18-16,0 18 0,0-18 15,0 36-15,0-53 16,0-1-16,0 1 15,0-36 1,0-17-16,0-36 16,17 19-16,-17 16 0,18-17 15,-18 0-15,17 1 0,19-54 16,-19 53-16,19 0 16,-19 35-16,1 18 15,0 0-15,17 18 16,-35 17-1,35 53-15,-17-35 16,-1 53-16,1-53 16,0-18-16,-1 18 0,-17-18 15,18 1-15,0 17 16,-1-18 0,-17-17-16,0-1 15</inkml:trace>
  <inkml:trace contextRef="#ctx0" brushRef="#br0" timeOffset="58002.419">19914 10619 0,'53'17'16,"-17"1"-16,34-18 15,-35 0-15,54 0 16,-72-18-16</inkml:trace>
  <inkml:trace contextRef="#ctx0" brushRef="#br0" timeOffset="59026.752">24836 10301 0,'17'0'16,"-17"18"-1,18 35 1,-18-18-16,0 53 16,0-53-16,0 36 15,0-53-15,0 35 16,0-36 0,0-34-1,0-19 1,0 1-16,0-36 15,17 36-15,-17-18 16,0-35-16,0 53 16,18-18-1,0 35-15,-18 1 0,17 17 16,1 0 0,0 17-16,17 54 15,0-36-15,1 36 16,-1-36-16,18 35 15,-18-52-15,0 17 16,1-17-16,-19 0 0,18-18 16,1 0-16,-19 0 15,1-18-15,-18-17 16,0-18 0,0 0-16,-18 18 0,18-18 15,-17 0-15,-1 17 0,0-34 16,1 35-16,-1 17 15,1 18-15</inkml:trace>
  <inkml:trace contextRef="#ctx0" brushRef="#br0" timeOffset="70833.353">1535 12206 0,'0'-70'15,"0"140"-15,0-211 0,0 123 16,-18 18-16,18 18 15,0 35 1,0 17-16,0 36 0,18 88 16,-18-88-16,35 0 0,0 53 15,0-89 1,18 1-16,-17-53 16,17-18-16,-36 0 15,18-71-15,-17 36 16,-18-71-1,0 71-15,0-36 16,18 89 0,35 35-1,-36-36-15,36 54 16,-18-36-16,18 0 16,-17-17-16,-1 0 15,18-18 1,-35 0-16,17-36 0,-35 1 15,0 0-15,-18-53 16,-17 35-16,-18-53 16,18 53-16,-1-18 15,19 54-15,-1-1 16,18 0-16</inkml:trace>
  <inkml:trace contextRef="#ctx0" brushRef="#br0" timeOffset="71323.4593">2522 12700 0,'-35'0'16,"70"0"-16,-105 18 0,52-1 15,1 54-15,-1-36 16,36 18-16,-18-18 15,35 1-15,0-36 16,-17 0-16,17 0 16,-17 0-16,-1-18 15,-17-35-15,0 18 16,-17-1-16,-1 1 16,-17 18-16,17 17 15,18 17 1,0 18-16,0-17 15,18 35-15,17-18 16,0 1 0,1-19-16,-19-17 0,1 18 15,-1-18-15,-17-18 0,0 1 16,0-1 0,0 0-16,0-17 0,0 0 15,0 17-15,18-17 16,0 35-1,-1 17-15,1 1 16,0 17 0,-1-17-16,36 0 15,-35-18-15,17 17 0,-17-34 16</inkml:trace>
  <inkml:trace contextRef="#ctx0" brushRef="#br0" timeOffset="71499.5931">2893 12771 0,'35'0'16,"-17"0"-16,35 0 15,-18 0-15,0 0 16,0-18-16,36 18 16,-36 0-16,18 0 15,-53-18-15,18 1 16</inkml:trace>
  <inkml:trace contextRef="#ctx0" brushRef="#br0" timeOffset="71739.5595">3104 12400 0,'0'0'0,"0"18"0,0 52 15,0-17-15,0 53 16,-17-53-1,17 0-15,17 53 16,-17-71-16,53 36 16,-35-54-16,53 36 15,-36-53-15,18 18 16,-36-1-16,1-17 16,0 0-16,-1-17 15,1-18-15</inkml:trace>
  <inkml:trace contextRef="#ctx0" brushRef="#br0" timeOffset="71990.4825">3757 12400 0,'18'0'16,"-1"18"0,-17-1-1,18-17-15,-18 18 16</inkml:trace>
  <inkml:trace contextRef="#ctx0" brushRef="#br0" timeOffset="72111.2583">3881 12806 0,'0'17'16</inkml:trace>
  <inkml:trace contextRef="#ctx0" brushRef="#br0" timeOffset="120256.287">6121 11959 0,'0'18'47,"0"52"-32,0-17-15,17 88 16,1-70-16,-18 17 16,0 106-1,18-17-15,-18-89 0,0-18 16,17 36 0,-17-18-16,0-70 15,18 17-15,0-35 16,-18-17-1</inkml:trace>
  <inkml:trace contextRef="#ctx0" brushRef="#br0" timeOffset="120579.0981">6403 12012 0,'-18'0'15,"18"35"1,0 1 0,-17 69-16,17-34 15,0 17-15,0 0 0,17 18 16,-17 0-16,0 0 0,0 70 15,18-87-15,-18-37 16,0 19-16,18-36 0,-1 36 16,-17-36-1,18-17 1,-1-18-16</inkml:trace>
  <inkml:trace contextRef="#ctx0" brushRef="#br0" timeOffset="122090.465">7338 12418 0,'0'-18'16,"0"-17"0,0 17-16,0-17 15,0 17-15,-35-17 16,17 17-16,-17 1 16,17 17-16,-35 35 15,35-17-15,-17 88 16,35-36-16,0 89 15,18-89-15,17 71 16,18-17 0,0-36-1,0-17-15,-53-36 16,0-17-16</inkml:trace>
  <inkml:trace contextRef="#ctx0" brushRef="#br0" timeOffset="122225.2931">7073 12894 0,'0'0'0,"35"-18"0,36 18 16,-36 0-16,36 0 16,-36 0-16,0-17 15</inkml:trace>
  <inkml:trace contextRef="#ctx0" brushRef="#br0" timeOffset="122490.4772">7620 12241 0,'0'0'15,"-35"18"-15,17 53 16,0-36-16,18 88 16,0-52-16,18 52 15,0-52-15,35 52 16,-36-70-16,54 18 16,-36-36-16,-17 0 15,35-17 1</inkml:trace>
  <inkml:trace contextRef="#ctx0" brushRef="#br0" timeOffset="122896.4208">7955 12577 0,'0'0'0,"18"70"0,-18-17 15,0 35-15,17-53 16,1 54 0,-18-54-16,0-17 0,18 17 15,-18-53 1,-18-35 0,18 18-16,-18-71 15,18 36-15,-17-71 16,17 88-1,0 0-15,0 0 0,17 35 16,19 1-16,-19 17 16,19 35-16,-19 18 15,1 0-15,0 17 0,-1-17 16,18 88 0,-17-88-16,0-18 0,-1 18 15,1-17-15,0-19 16,-1 19-16,-17-19 0</inkml:trace>
  <inkml:trace contextRef="#ctx0" brushRef="#br0" timeOffset="123047.5371">7990 12806 0,'0'0'16,"18"0"-16,17 0 0,-17 0 0,17 0 15,-17 0-15,17 0 16,18 0-16,-35 0 16,-1 0-16</inkml:trace>
  <inkml:trace contextRef="#ctx0" brushRef="#br0" timeOffset="123347.6855">8255 12206 0,'0'0'0,"18"18"15,52 70-15,-52-17 16,70 52-1,-53-70-15,36 70 16,-18 1-16,-36-54 16,1 36-16,-18-35 15,-18 35-15,-17-71 16,0 35 0,17-34-16,-17-36 15</inkml:trace>
  <inkml:trace contextRef="#ctx0" brushRef="#br0" timeOffset="125053.9977">8908 12788 0,'0'0'15,"35"0"-15,-17 0 0,34 0 16,-16 0-16,17 0 16,-36 0-16</inkml:trace>
  <inkml:trace contextRef="#ctx0" brushRef="#br0" timeOffset="125561.1086">9913 12383 0,'0'0'16,"-18"-53"-16,18 17 0,-35-17 16,18 36-16,-19-19 15,19 36-15,-19 18 16,19 35-16,-19 71 16,36-54-16,0 106 15,0-87 1,36 69-16,-1-87 15,18 17-15,-18-53 16,18 1-16,-35-36 16,-1 0-16,-17-18 15</inkml:trace>
  <inkml:trace contextRef="#ctx0" brushRef="#br0" timeOffset="125705.6864">9578 12806 0,'0'0'0,"53"0"0,-18-18 16,0 18-16,18-17 0,36-1 15,-37 18-15,-16 0 16,-1 0-16</inkml:trace>
  <inkml:trace contextRef="#ctx0" brushRef="#br0" timeOffset="125994.5012">10372 12153 0,'0'0'15,"-36"-17"-15,19 34 0,-19 36 16,36 0-16,-17 71 16,17-54-16,17 18 15,-17-17-15,18-1 0,35 54 16,-35-71-16,52 17 16,-52-34-1,35-1-15,-18-17 16</inkml:trace>
  <inkml:trace contextRef="#ctx0" brushRef="#br0" timeOffset="126373.0267">10672 12665 0,'17'88'0,"-34"-176"0,34 211 16,1-52-1,-1-36-15,1 18 16,-18-35-16,0-36 16,-35-35-1,17 18-15,1-71 16,-1 53-16,18-88 16,0 70-16,18 1 15,-1 35-15,18-1 16,36 1-16,-36 35 15,1 0-15,-1 18 16,0-1-16,0 54 16,-17-36-16,-36 18 15,1-18-15,-19 1 16,1-19-16,0-17 16,17 0-16,1 0 15,34-17-15,1 17 16</inkml:trace>
  <inkml:trace contextRef="#ctx0" brushRef="#br0" timeOffset="127108.1293">11183 12171 0,'-18'0'15,"36"0"-15,-36-18 0,18 36 16,18 17 0,17-17-16,18 70 15,-17-35-15,34 35 16,-52-35-16,35 53 15,-36-53-15,-17 35 16,0-35-16,-17 0 16,-1-18-16,0 18 15,-17-18-15,17-17 0,-17 17 16,18-17 0,-1-18-16</inkml:trace>
  <inkml:trace contextRef="#ctx0" brushRef="#br0" timeOffset="127979.7556">11800 12083 0,'0'0'0,"-17"-18"0,17 0 16,0 1 0,0 34 15,0 72-15,0-37-16,0 107 15,0-88 1,0 17-16,0-17 0,0-1 15,35 71-15,-35-88 16,18 35-16,-1-52 16,-17 17-1,18-53-15,-18 17 0,0-34 32,0-1-32,0-17 15</inkml:trace>
  <inkml:trace contextRef="#ctx0" brushRef="#br0" timeOffset="128330.1209">12100 12065 0,'0'18'16,"-17"17"0,17 18-16,0 0 15,17 70-15,-17-52 16,18 88-16,-18-71 15,18 53 1,-1-88-16,-17 53 16,18-71-16,-18 0 0,0 0 15,0-17-15</inkml:trace>
  <inkml:trace contextRef="#ctx0" brushRef="#br0" timeOffset="128814.064">12312 11959 0,'0'0'0,"18"0"16,17-17-1,-17 17-15,34 17 16,-16-17-16,-1 35 16,-17-17-1,-1 17-15,-17 1 16,-17 17-16,17-36 16,-18 18-16,0-17 0,-17 17 15,17-17-15,18 0 16,18-18-1,17 17-15,-17-17 16,53 0 0,-1-17-16,-52 17 15</inkml:trace>
  <inkml:trace contextRef="#ctx0" brushRef="#br0" timeOffset="131686.1612">16510 12188 0,'18'-17'15,"-1"17"-15,-34 0 32,-1 35-17,-17-17-15,-18 35 16,18-36-16,-1 19 15,-70 34 1,54-35 0,-1 1-16,53-1 15,17 0 1,19-17-16,52 17 16,-35-17-16,17-1 0,-17 1 15,0 0-15,-18-1 16,53 19-16,-52-19 15,-1 19-15,-35-19 16,0 1 0,-18-18-16,-17 0 0</inkml:trace>
  <inkml:trace contextRef="#ctx0" brushRef="#br0" timeOffset="131894.7164">16122 12894 0,'53'18'16,"-35"-18"-16,34 17 0,37 1 16,-19 0-16,-17-1 0,53 19 15,-53-19-15,0-17 16,0 18-16,-18-1 15,-17 1-15,-18 0 16</inkml:trace>
  <inkml:trace contextRef="#ctx0" brushRef="#br0" timeOffset="133635.5417">19597 12259 0,'0'-35'16,"0"70"-16,0-88 0,0 35 0,17-17 16,-17 18-1,0 34 1,0 54-1,18-18-15,0 123 16,-18-88-16,17 0 16,-17-17-16,18 17 0,-18-17 0,18-1 15,-18-17-15,0 0 0,17 53 16,1-71-16,0 36 16,-18-54-16,17 1 15,1-18 1,-18-18-16,17 1 15</inkml:trace>
  <inkml:trace contextRef="#ctx0" brushRef="#br0" timeOffset="133875.5497">19950 12100 0,'0'71'15,"0"-142"-15,17 212 0,-17 1 16,18-54-16,17 88 16,-35-88-16,18 18 15,-18-18-15,17 1 0,1 52 16,0-88-16,-1 35 16,-17-53-16,0-17 15,0-1-15</inkml:trace>
  <inkml:trace contextRef="#ctx0" brushRef="#br0" timeOffset="137900.9923">20884 12171 0,'0'0'16,"-35"-71"-16,0 36 0,-18-18 15,18 35-15,-1 18 16,1 0-16,18 18 16,-1 0-16,0 35 0,18 88 15,0-53-15,36 88 16,-1-87-16,18 69 16,-18-105-1,18 53-15,-35-71 16,-1 1-16,-17 17 15,-17-53-15,-19-18 16</inkml:trace>
  <inkml:trace contextRef="#ctx0" brushRef="#br0" timeOffset="138018.0589">20567 12788 0,'0'0'16,"53"-17"-16,-35 17 0,70-18 15,-53 18-15,71-18 16,-71 18-16,36-17 15</inkml:trace>
  <inkml:trace contextRef="#ctx0" brushRef="#br0" timeOffset="138267.7484">21290 12206 0,'-17'-18'0,"34"36"0,-52-71 16,17 53-16,1 18 16,-1-1-16,0 1 0,1 106 15,-1-54-15,18 1 16,0 17-16,18-18 0,17 72 16,0-90-16,36 54 15,-36-70-15,0-1 16,1-17-16,17-18 15,-36-18-15</inkml:trace>
  <inkml:trace contextRef="#ctx0" brushRef="#br0" timeOffset="138624.4193">21502 12629 0,'-18'106'16,"18"-53"-16,0 0 15,0-18-15,0 1 0,18-1 16,-18-17-16,17-54 31,-17 1-31,0 0 16,0-18-16,0-53 16,18 35-16,-18-70 15,0 71-15,18 17 16,-1 0-16,1 18 0,0 35 15,17 0-15,18 53 16,-36 0-16,19 70 16,-19-52-16,19 52 15,-19-52-15,1 17 16,0-35-16,-18 0 16,0-36-1,-18-17 1,0 0-16</inkml:trace>
  <inkml:trace contextRef="#ctx0" brushRef="#br0" timeOffset="138767.2255">21572 12700 0,'36'0'16,"-19"-18"-16,36 18 15,-35 0-15,17 0 0,0 0 16,18 0-1,-35 0-15,0 0 0</inkml:trace>
  <inkml:trace contextRef="#ctx0" brushRef="#br0" timeOffset="139296.1887">22013 12100 0,'0'0'15,"18"18"17,0 17-32,35 36 15,-18-36-15,0 18 16,36 70 0,-36-70-16,0 88 0,-17-88 15,-1 18-15,-17-18 0,0 17 16,-17 19-1,-1-54-15,-35 35 16,36-52-16,-19 0 16</inkml:trace>
  <inkml:trace contextRef="#ctx0" brushRef="#br0" timeOffset="139887.8644">23142 12682 0,'18'0'15,"0"18"-15,17-18 16,0 0-16,53 0 16,0-18-1,-52 18-15,-1 0 16,-17 0-16,-1 0 15</inkml:trace>
  <inkml:trace contextRef="#ctx0" brushRef="#br0" timeOffset="140692.4903">24624 12418 0,'0'0'15,"70"-71"-15,-52 36 0,0-36 16,-18 36-16,0-18 16,-18 18-16,0 17 15,-34-17-15,16 35 16,-34 18 0,34 17-16,-16 71 15,34-36-15,0 107 16,18-89-16,18 0 15,17-17-15,-17-1 0,35-17 0,17 53 16,-34-71 0,-1-17-16,0 17 15,-35-35 1</inkml:trace>
  <inkml:trace contextRef="#ctx0" brushRef="#br0" timeOffset="140836.2228">24377 12823 0,'71'-17'16,"-19"17"-16,-16 0 0,87-18 15,-70 18-15,35-17 16,-52 17 0</inkml:trace>
  <inkml:trace contextRef="#ctx0" brushRef="#br0" timeOffset="141249.7005">25382 12171 0,'0'0'15,"-17"0"-15,-1 0 0,0 17 16,1 1-16,-18 70 16,17-17-16,-17 70 15,35-53-15,0-17 16,17-1-16,-17 1 0,18-18 0,17 0 16,0 17-1,1-52-15,-19 0 0,1-1 16,17-17-16</inkml:trace>
  <inkml:trace contextRef="#ctx0" brushRef="#br0" timeOffset="141705.7735">25612 12647 0,'17'124'16,"-34"-248"-16,34 300 0,-17-123 15,18 36 1,-18-54-16,18-17 0,-18-1 16,0-34-1,0-54 1,0 18-16,-18-35 16,18 17-16,-18 18 0,18-88 15,0 88 1,0-17-16,18 70 15,17 35 1,-17 0-16,35 89 16,0-18-1,-36-53-15,19-18 0,-1 0 16,35 0-16,-34-17 16,17-18-16,-36-18 15,19-35-15,-36 18 16,0 0-16,0 0 15,-18-18-15,0 17 0,-35-34 16,36 35-16,-36-1 16,35 19-16,1-1 15,34 18 1</inkml:trace>
  <inkml:trace contextRef="#ctx0" brushRef="#br0" timeOffset="141983.1922">26106 12224 0,'0'0'0,"0"-18"16,17 18-16,18 0 15,1 0-15,34 53 16,-34-18-16,17 89 15,-18-54-15,0 89 16,-17-88-16,-1 52 16,-17-88-16,-17 54 15,-1-72-15,-35 36 16,36-53-16,-36 18 16,35-18-1,0-18-15</inkml:trace>
  <inkml:trace contextRef="#ctx0" brushRef="#br0" timeOffset="142728.1871">26705 11959 0,'0'18'32,"0"52"-17,18 1-15,-18-1 16,18 107-1,-1 17 1,-17-106-16,35 71 0,-17-89 16,0-17-16,-18 0 0,17-17 15,1 34-15,-18-52 16,0-36 0,-18 0-1</inkml:trace>
  <inkml:trace contextRef="#ctx0" brushRef="#br0" timeOffset="142979.17">26882 12083 0,'0'0'0,"0"17"0,35 71 16,0 36-1,1 35-15,-1-89 16,-18 18-16,1 1 0,17 69 16,-17-105-16,0 53 15,-18-71-15,0-17 16,0 0-16,-18-18 16,0-18-1</inkml:trace>
  <inkml:trace contextRef="#ctx0" brushRef="#br0" timeOffset="143368.2533">27076 11871 0,'17'0'0,"1"0"15,17 18 1,1-18-16,-19 17 0,18 1 16,-17 0-16,35 17 15,-35-35-15,17 17 16,-35 1-16,0 0 15,-18-1-15,18 1 0,-35 0 16,35-1-16,0 1 16,0 0-1,35 17 1,1-35-16,16 35 16,-16-35-16,17 0 15,-36 0-15</inkml:trace>
  <inkml:trace contextRef="#ctx0" brushRef="#br0" timeOffset="159701.3053">5997 13423 0,'0'-17'16,"0"34"46,0 1-46,0-1-16,18 19 16,-18-19-16,18 1 15,-1 0-15,1-1 0,17 19 16,-17-36 0,17 17-16,0 1 0,1-18 15,52 18-15,-35-18 16,88 0-16,-71 0 15,107 0 1,-71 0-16,-18 17 0,0-17 16,0 0-16,106 18 15,-106-18-15,106 0 16,-105 0-16,105 0 16,-106 0-16,0 0 0,88 0 15,-87 0-15,87-18 16,-88 18-1,-17 0-15,70-17 16,-71 17-16,36-18 16,-35 0-16,-18 18 0,-18-17 15,53 17 1,-53 0-16,-17 0 0,17 0 16,-17 0-16,17 17 15,-35 1-15,18 17 16,-18-17-16,0-1 0,0 1 15,0 0 1,18-1-16,-1-34 31,1-1-15,-18 0 0,17-17-16,1 18 15,0-19-15,-1 36 16,1 0-16,35-17 15,-35 17-15,52 0 16,-52-18-16,52 18 16,-17 0-16,18-18 15,-18 18-15,35-17 16,-35 17-16,70 0 16,-70 0-1,106 0-15,-88 0 16,105-18-16,-88 18 15,0 0-15,106 0 16,-105 0-16,105 0 16,-89 0-16,-16 0 15,105 0-15,-106 18 16,0-18-16,0 0 0,71 17 16,-18-17-1,-88-17-15,18-1 16,-36 18-16,35-35 15,-52 17-15,0 0 0,-18 1 16,-36-18-16,19 17 16,-1 18-16,-35-18 15,0 1 1,36-1-16</inkml:trace>
  <inkml:trace contextRef="#ctx0" brushRef="#br0" timeOffset="160669.1875">8273 14164 0,'17'0'16,"-17"-18"0,0 1-16,0-1 15,-17 18 1,-19 0 0,1 18-16,17-1 0,-34 36 15,16-17 1,19 34-16,-1-35 15,18 36-15,0-36 16,18 1-16,-1-1 0,36-18 16,0 1-1,-18-18-15,18-35 16,-17 0-16,16-36 16,-34 36-16,0-18 15,-18-35-15,0 52 16,-36-70-16,19 54 15,-36-54 1,35 53-16,-35-35 16,53 70-16,-17 18 15,17 18-15,0 70 16,17-18-16,19 89 16,-1-88-16,35 52 15,-34-70-15,34 18 16,-34-36-16,34-17 15,-52-18-15,17 0 16,-17 0-16,-18-18 16</inkml:trace>
  <inkml:trace contextRef="#ctx0" brushRef="#br0" timeOffset="160963.5926">8837 13864 0,'-35'18'15,"17"35"-15,1 17 16,-1-17-16,18 53 15,0-53-15,35 53 16,-17-71-16,35 53 16,-18-70-16,0 0 15,1-1-15,-1-17 16,35-17-16,-52-1 16</inkml:trace>
  <inkml:trace contextRef="#ctx0" brushRef="#br0" timeOffset="161330.4342">9066 14199 0,'18'106'16,"-36"-212"-16,54 265 0,-19-88 15,1-54-15,-18 19 16,0-19-16,18-34 31,-18-19-31,0-34 16,0 34-16,17 1 15,-17-71-15,18 53 16,-18-35-16,18 53 16,-1 0-1,1 35-15,-1 0 0,-17 35 16,18 35-1,0-17-15,-18 53 16,17-53-16,1 18 16,-18-54-16,18 19 15,-18-19-15,0-34 16</inkml:trace>
  <inkml:trace contextRef="#ctx0" brushRef="#br0" timeOffset="161470.5119">9225 14235 0,'53'17'0,"-106"-34"0,124 52 16,-36-35-16,-17 0 0,-1 18 16,1-18-16</inkml:trace>
  <inkml:trace contextRef="#ctx0" brushRef="#br0" timeOffset="161642.4303">9543 14464 0,'0'0'15,"-36"70"-15,19-52 0,-1 17 16,0-17-16,1 0 0,17-1 15</inkml:trace>
  <inkml:trace contextRef="#ctx0" brushRef="#br0" timeOffset="162081.9613">9895 14023 0,'0'0'15,"0"106"-15,0-53 0,0 0 16,-17 52 0,17-52-16,17-17 0,-17-1 15,18 0-15,-18-17 16,0-1-16,0-34 15,18-36-15,-18 0 16,0-35-16,17 35 16,-17-71-1,18 71-15,0-52 16,-1 69-16,19 1 16,-19 17-16,36 36 15,-35 0-15,-18 17 0,17 36 16,-34-36-16,-1 0 15,18 0-15,-18-17 16,1 0-16,-1-1 0,1-17 16,-1 0-16,18-17 15,0-19 1,18 19-16</inkml:trace>
  <inkml:trace contextRef="#ctx0" brushRef="#br0" timeOffset="162341.9008">10248 13688 0,'0'0'15,"18"17"-15,-1 19 0,19 52 16,-19-35-16,36 70 15,-35-70-15,0 0 16,-1 106 0,-17-71-1,-35 0-15,17-70 0,-52 17 16,17-17 0,18-18-16</inkml:trace>
  <inkml:trace contextRef="#ctx0" brushRef="#br0" timeOffset="163733.5674">19562 13388 0,'0'18'16,"0"-1"-1,0 1 1,17-1-16,18 1 15,-17 0-15,0-1 0,17 1 16,71 17 0,-36-17-16,1 0 15,17-1-15,124 1 0,-89 0 16,1-18-16,158 17 16,-141-17-16,194 0 15,-158-17-15,211-1 16,-194 0-16,0 1 15,141-19-15,-176 36 16,-1 0-16,-17 0 0,-17 0 16,123 0-16,-159 0 15,18 0-15,53 36 16,-106-36-16,35 35 16,-53-17-16,-35-1 15,0 1-15,0-1 16,-18 1-16,1 0 0,-1-1 15,36-17 17,35-35-17,-36 0-15,19 17 0,-1-17 16,0 17-16,-17 1 0,17-1 16,36-17-1,-36 35-15,0 0 0,53 0 16,-35 17-16,53 1 15,-35 0-15,17-18 16,0 17-16,18 1 16,0 0-16,17-18 0,18 17 15,0 1-15,1-1 0,193 36 16,-177-35-16,142 17 16,-159-35-16,106 0 15,-123 0-15,140-35 16,-140 17-16,-18 1 15,-18-19-15,-18 19 16,1-36-16,-53 35 16,-36-17-16,18 0 15,-53-1-15,18 19 16,-53-19 0,52 19-16,1-1 0,0 18 15,17-17-15</inkml:trace>
  <inkml:trace contextRef="#ctx0" brushRef="#br0" timeOffset="164450.5468">22789 14288 0,'0'-36'16,"0"72"-16,0-89 0,-17 53 15,-1 0-15,-17 0 16,0 17-16,-36 36 16,36-18-16,0 54 15,17-54-15,18 0 0,0 0 16,35 18 0,0-35-16,54-18 15,-36 0-15,35-35 16,-53-1-16,36-34 15,-36 17-15,0-35 16,-17 35-16,-18-88 16,0 88-16,-18-18 15,-17-52-15,0 70 16,17 18-16,-17 17 16,-1 18-16,19 18 0,-1 52 15,18-35-15,0 36 16,18-18-16,-1 17 0,19 1 15,52 70 1,-53-88-16,18 0 0,71 35 16,-19-35-1,-52-35-15,-17-18 16,-1 0-16</inkml:trace>
  <inkml:trace contextRef="#ctx0" brushRef="#br0" timeOffset="164706.6269">23583 13970 0,'-17'18'15,"17"-1"-15,-18 36 16,0-18-16,18 71 15,0-53-15,0 0 16,36 53-16,-19-71 16,54 53-16,-36-70 15,53 17-15,-52-35 16,-19 0 0</inkml:trace>
  <inkml:trace contextRef="#ctx0" brushRef="#br0" timeOffset="164917.6182">24059 14129 0,'0'0'0</inkml:trace>
  <inkml:trace contextRef="#ctx0" brushRef="#br0" timeOffset="165406.8093">24059 14129 0,'-17'-36'0,"34"36"31,1 18 1,-18 0-1,0-1-15,0 19-1,0-1-15,0 0 16,-18 53-16,18-35 15,0 36-15,0-54 16,-17 0-16,17 0 16,0 1-1,-18-36-15,18-36 16,-17 19-16,17-36 16,0 18-16,0-54 15,0 54-15,17-71 16,1 53-1,-18 0-15,35-17 16,-17 52-16,17 1 16,-17 17-16,-1 17 0,19-17 15,-1 53-15,-18-18 16,1 1-16,0 70 16,-1-54-16,-17-16 0,0 17 15,18 35 1,-18-53-16,0-17 0,0 17 15,0-17-15</inkml:trace>
  <inkml:trace contextRef="#ctx0" brushRef="#br0" timeOffset="165561.4282">24130 14376 0,'18'0'16,"-1"0"-16,1 0 15,35 17 1,-36-17-16,36 0 16,-17 0-16,-19 18 15,1-18-15</inkml:trace>
  <inkml:trace contextRef="#ctx0" brushRef="#br0" timeOffset="165773.386">24659 14517 0,'0'53'0,"0"-106"0,0 141 15,-35-35-15,17-35 16,-35 17-16,36-35 15,-1 17 1</inkml:trace>
  <inkml:trace contextRef="#ctx0" brushRef="#br0" timeOffset="166297.4914">24906 14129 0,'0'0'16,"35"-18"-16,-17 18 0,-18 18 15,0 17-15,0 0 16,0 18-16,-18 0 16,18 0-16,-17 0 0,-1 35 15,0-53-15,18 1 16,0-19-16,0 1 15,0-36 1,18 1-16,-18-19 16,18 19-16,-1-18 0,1-1 0,-18 1 15,18 0-15,-1-36 16,1 36-16,17 0 16,-17 35-1,-18 70 1,0-35-16,18 36 15,-18-18-15,0-35 0,35 52 16,0-52-16,18-1 16,-35-17-16,-1 0 15,19-17-15,-19-1 16,1-35-16,-1 36 16,-17-54-1,0 36-15,-17-1 0,17-34 16,-18 52-16,1-35 15,17 36-15,-18-1 16</inkml:trace>
  <inkml:trace contextRef="#ctx0" brushRef="#br0" timeOffset="166725.0307">25453 13899 0,'18'18'16,"-1"17"-1,1 1-15,-1-1 16,1 0-16,35 53 15,-18-52-15,-17 17 0,17-18 16,-17 18-16,0-18 0,-18 18 16,17 35-1,-34-53-15,-19 36 16,1-36-16,-36 1 16,36-19-16,0 1 0</inkml:trace>
  <inkml:trace contextRef="#ctx0" brushRef="#br0" timeOffset="189810.7637">5503 15804 0,'0'-17'16,"0"34"-1,18 36 1,-18 0-16,35 106 16,-35-71-16,18 0 15,-18 18-15,0 0 16,0 0-16,0-36 0,18 1 15,-18-18-15,0 0 0,17 35 16,1-70-16,-1-18 16,1-18-16,0-17 15</inkml:trace>
  <inkml:trace contextRef="#ctx0" brushRef="#br0" timeOffset="190049.9212">5750 15875 0,'0'0'15,"18"0"-15,-18 18 16,18-1-16,-1 36 0,18 71 16,-35-36-16,18 88 15,-18-88-15,0 1 16,18-19-16,-18 1 15,0-18-15,0 17 16,0-34-16,0-19 16,17-17-16</inkml:trace>
  <inkml:trace contextRef="#ctx0" brushRef="#br0" timeOffset="190599.3713">6350 16104 0,'0'0'15,"0"-35"-15,0 17 0,-18 1 0,18-19 16,0 19-16,-17-1 16,-1 18-1,-17 0-15,17 18 16,-17 70-16,35-17 15,-18 87-15,18-87 16,18 88-16,0-89 16,17 36-1,-18-53-15,36 0 16,-35-35-16,0-1 16,-18 1-16,0-36 0</inkml:trace>
  <inkml:trace contextRef="#ctx0" brushRef="#br0" timeOffset="190732.2194">6121 16598 0,'70'-17'15,"-140"34"-15,176-52 0,-71 35 16,0 0-16,0-18 16,18 18-16,-17 0 0,34 0 15</inkml:trace>
  <inkml:trace contextRef="#ctx0" brushRef="#br0" timeOffset="190961.1956">6791 16087 0,'0'0'16,"-18"-53"-16,1 35 0,-19 18 15,19 0-15,-1 71 16,1-18-16,17 17 15,0 71 1,0-70-16,17-1 0,18 54 16,1-71-16,-19 0 15,19-18-15,-1 0 0,35-17 16,-34-18-16</inkml:trace>
  <inkml:trace contextRef="#ctx0" brushRef="#br0" timeOffset="191299.6618">7003 16387 0,'0'0'16,"0"105"-16,0-52 0,0 35 16,17-35-1,1-35-15,-18 0 0,18-18 16,-18-18-1,17-53 1,1 19-16,-18-37 16,17 36-16,-17-17 0,36-18 15,-19 52-15,-17 19 16,18-1-16,17 18 0,-17 0 16,17 35-1,-17 18-15,17 36 16,0 34-16,-17-88 15,-18 18-15,53 18 16,-35-36 0</inkml:trace>
  <inkml:trace contextRef="#ctx0" brushRef="#br0" timeOffset="191444.6732">7161 16475 0,'0'0'16,"53"0"-16,-35 0 0,0 0 16,17 0-16,-17 0 0,34 0 15,-34 0-15</inkml:trace>
  <inkml:trace contextRef="#ctx0" brushRef="#br0" timeOffset="191722.0823">7444 15928 0,'35'53'15,"-70"-106"-15,105 141 0,-35-53 0,54 71 16,-36-53-1,-18 18-15,35 35 16,-52-54-16,17 72 16,-35-89-16,0 18 0,-17-18 15,-19 36-15,19-53 16,-19 17 0,19-35-16</inkml:trace>
  <inkml:trace contextRef="#ctx0" brushRef="#br0" timeOffset="192195.3368">8061 16492 0,'35'18'16,"-17"-18"-16,17 35 16,0-35-16,1 18 0,17-18 15,-36 0-15</inkml:trace>
  <inkml:trace contextRef="#ctx0" brushRef="#br0" timeOffset="192673.7375">8749 16051 0,'0'0'16,"-18"-17"-16,1 17 0,-36 17 15,35 1-15,-17 70 16,35-35-16,0 18 16,17 140-1,19-105 1,17-18-16,-18-52 15,0 17 1,-35-36-16,18-17 0,-36 0 16,1-17-16</inkml:trace>
  <inkml:trace contextRef="#ctx0" brushRef="#br0" timeOffset="192783.6585">8590 16616 0,'35'-18'15,"1"1"-15,-107 69 0,71-69 0,106-18 16,-53 17-16,53 0 15,-53 18-15,35-17 16</inkml:trace>
  <inkml:trace contextRef="#ctx0" brushRef="#br0" timeOffset="193002.5399">9119 16104 0,'0'0'16,"-35"53"-16,17-17 0,1 87 15,17-70-15,17 17 16,19 54-16,-1-71 16,0 0-16,1-18 15,16 0-15,54 18 0,-70-53 16,16 0-1</inkml:trace>
  <inkml:trace contextRef="#ctx0" brushRef="#br0" timeOffset="193335.1632">9490 16651 0,'0'0'15,"35"88"-15,-17-52 0,17 52 16,-35-71-16,35 1 15,-52-36 1,-19-52 0,19 17-16,-1 0 0,0 0 15,1-88 1,-1 53-16,18 17 0,35-35 16,-17 71-16,53 18 15,-36 17-15,-18 0 16,36 35-16,-35-18 15,-18 54 1,0-36-16,-18 1 16,1-1-16,-36 0 0,35-17 15,-17-1-15,17-17 16,18-17 0</inkml:trace>
  <inkml:trace contextRef="#ctx0" brushRef="#br0" timeOffset="193603.1677">9843 16140 0,'0'0'15,"17"0"-15,18 0 16,18 35-1,-17 0-15,34 36 16,-35-18-16,-17 0 16,0 17-16,-1-17 0,-17 53 15,0-53-15,0-18 16,-17 0-16,-1-17 0,0 17 16,1-17-16,-1-18 15</inkml:trace>
  <inkml:trace contextRef="#ctx0" brushRef="#br0" timeOffset="193957.7629">10319 15928 0,'0'18'16,"0"-36"-16,17 53 0,1 53 15,-18-17-15,18 70 16,-1-70-16,-17 17 0,36 71 15,-36-107-15,35 54 16,-17-70-16,-1 17 16,1-36-1,-1-17-15,-17-17 16,0-19 0</inkml:trace>
  <inkml:trace contextRef="#ctx0" brushRef="#br0" timeOffset="194175.3289">10548 16087 0,'18'88'16,"-36"-176"-16,53 229 0,-17-18 15,0-52-15,-18-1 0,17 1 16,1 35-16,0-18 15,-1-70-15,-17-1 16,18-17-16,-1-35 16</inkml:trace>
  <inkml:trace contextRef="#ctx0" brushRef="#br0" timeOffset="194448.0252">10724 15875 0,'53'-18'16,"-106"36"-16,142-53 0,-54 35 15,18 0-15,-36 0 16,1 35 0,-18 0-16,0-17 0,-18 52 15,1-34-15,-1-1 16,18-17-16,0-1 0,0 1 15,18 17-15,35-17 16,-18-18-16,0 0 16,36 0-1,-53 0-15,17 0 16</inkml:trace>
  <inkml:trace contextRef="#ctx0" brushRef="#br0" timeOffset="195048.5553">11783 16281 0,'-18'0'15,"36"0"1,-1 17-16,72-17 16,-36 18-16,52-18 15,-34 0-15,-18 0 0,0 0 16,17 0-1,-52 0-15,17 0 16,-52 0 0,-19 18-16</inkml:trace>
  <inkml:trace contextRef="#ctx0" brushRef="#br0" timeOffset="195593.1423">13159 15875 0,'0'0'16,"-18"-18"-16,18 1 0,0 34 31,18 72-31,-1-19 15,1 107-15,0-89 16,-1 88-16,-17-88 16,18 53-1,-18-88-15,17 36 16,1-54-16,0-18 0,17-17 16</inkml:trace>
  <inkml:trace contextRef="#ctx0" brushRef="#br0" timeOffset="195799.3706">13406 15963 0,'0'0'0,"0"18"16,35 52-1,-18-17-15,1 0 0,0 18 16,-18-1-16,17 1 15,-17-1-15,0 89 16,0-88-16,18 35 0,-18-71 16,18 0-16</inkml:trace>
  <inkml:trace contextRef="#ctx0" brushRef="#br0" timeOffset="196605.4638">14182 15946 0,'-18'-53'16,"0"35"-16,-35-17 15,36 17-15,-36 0 16,18 18-16,-18 53 15,17 0-15,1 106 16,18-53-16,17 70 16,17-88-16,18 71 15,1-106-15,34 35 16,-34-70-16,16 35 16,-34-53-16,0 0 15</inkml:trace>
  <inkml:trace contextRef="#ctx0" brushRef="#br0" timeOffset="196743.7854">13847 16528 0,'35'-18'16,"0"18"-16,0 0 16,71 0-16,-53-18 15,53 18-15,-53-17 16</inkml:trace>
  <inkml:trace contextRef="#ctx0" brushRef="#br0" timeOffset="196960.8027">14570 15998 0,'0'0'15,"-18"0"-15,0 0 0,-17 71 16,35-36-16,0 89 15,-17-54 1,17 1-16,17-1 0,-17 1 16,35 52-16,-17-70 15,35 0-15,-35-35 16,35-18 0</inkml:trace>
  <inkml:trace contextRef="#ctx0" brushRef="#br0" timeOffset="197311.7563">14834 16387 0,'0'0'0,"0"52"16,0 37-16,0-54 16,18 18-1,-18-36-15,0-34 16,0-54-1,18 36-15,-18-18 16,17-35-16,1 35 16,17-53-16,-35 53 15,18 18-15,17 0 16,0 35 0,-17 17-16,17 54 15,-17-18-15,0 70 16,-18-70-16,17 71 15,1-71-15,-1 17 16,1-35-16,0 1 16,-36-36-1</inkml:trace>
  <inkml:trace contextRef="#ctx0" brushRef="#br0" timeOffset="197456.768">15011 16439 0,'0'0'16,"53"-17"-16,-36 17 0,19 0 0,-1-18 15,-18 18-15,1 0 16</inkml:trace>
  <inkml:trace contextRef="#ctx0" brushRef="#br0" timeOffset="198261.1277">15258 15893 0,'17'17'31,"19"19"-31,-1-1 16,53 71-16,-53-53 16,71 70-16,-71-52 15,-17-1-15,17 1 16,-35 35-16,0-54 16,0-16-16,-35 34 15,17-52-15,1 17 16,-1-35-16,1 0 15</inkml:trace>
  <inkml:trace contextRef="#ctx0" brushRef="#br0" timeOffset="198445.4879">16051 16439 0,'89'0'16,"-178"0"-16,213 0 0,-54-17 16,-52 17-16,0-18 15</inkml:trace>
  <inkml:trace contextRef="#ctx0" brushRef="#br0" timeOffset="199119.4408">16722 16122 0,'0'-53'16,"0"106"-16,0-141 0,-18 52 0,-17-16 15,17 16-15,-35 19 16,18-1-16,17 36 15,-35 35-15,18 17 16,17 54-16,18-54 16,36 71-16,-1-70 15,36 52 1,-36-70-16,18-18 16,-18 1-16,-17-19 0,17 19 15,-17-36-15,-54-36 16,19 19-1,-1-1-15,-17-35 16,17 36-16,0-1 0,1 0 16,17 1-16,35 17 15,-17 0-15,70-18 16,-35 18-16,35-18 16,-35 18-1,53-35-15,-53 35 16</inkml:trace>
  <inkml:trace contextRef="#ctx0" brushRef="#br0" timeOffset="199313.774">17057 16122 0,'-18'106'0,"36"-212"0,-36 265 16,36-106-16,-18 0 15,17-1-15,36 54 16,-17-70-16,34 34 16,-17-52-16,35-1 15,-70-34-15</inkml:trace>
  <inkml:trace contextRef="#ctx0" brushRef="#br0" timeOffset="199746.2603">17498 16351 0,'0'106'15,"0"-212"-15,0 265 0,0-124 16,17 18-16,-17-35 0,0 17 16,18-17-16,-18-36 15,0-52 1,0 34-16,-18 1 15,18-53 1,0 35-16,-17 0 0,-1-18 16,18 54-16,18 17 15,-1 17-15,1 1 16,0 17-16,-1 18 16,19 0-16,-19-18 0,54 36 15,-36-36-15,0-17 16,36 0-16,-53-18 15,17-18-15,-18 0 0,19 1 16,-19-19-16,-17 1 16,0 0-16,0-36 15,-17 54-15,-1-19 16,0 1-16,1 17 0,-18-17 16,17 35-16,0-17 0,36 34 31</inkml:trace>
  <inkml:trace contextRef="#ctx0" brushRef="#br0" timeOffset="200003.7368">18009 16034 0,'36'0'15,"-1"0"-15,-17 17 0,70 36 16,-53 0 0,0-17-16,1 16 0,-19 1 15,18 0-15,-17 35 16,-18-52-16,0-1 16,0 0-16,-18-17 0,-34 35 15,34-36-15,0-17 16,-35 18-16</inkml:trace>
  <inkml:trace contextRef="#ctx0" brushRef="#br0" timeOffset="201042.6506">18574 15804 0,'0'18'15,"0"35"-15,0-18 0,17 36 16,-17 88-16,0-89 16,0 1-16,18 17 0,-18 35 15,18-52 1,-1-1-16,1 1 15,0-53 1,-1-18 0,-17-18-16</inkml:trace>
  <inkml:trace contextRef="#ctx0" brushRef="#br0" timeOffset="201270.7349">18750 15963 0,'53'88'0,"-106"-176"0,124 229 15,-36-35-15,-17-53 16,35 71-16,-36-72 16,1 54-1,-1-70-15,1-1 0,-18 0 16,0-53-1</inkml:trace>
  <inkml:trace contextRef="#ctx0" brushRef="#br0" timeOffset="201543.9653">18944 15699 0,'0'0'15,"53"-18"-15,-35 18 0,17-18 16,36 18 0,-36 0-16,0 0 15,-35 18-15,18 0 0,-18 52 16,-18-35 0,0 1-16,18-19 0,-17 19 15,17-19-15,0 19 16,17-19-16,36 18 15,-17-35-15,34 18 16,-34-18-16,-19 0 16</inkml:trace>
  <inkml:trace contextRef="#ctx0" brushRef="#br0" timeOffset="203145.4723">23495 15928 0,'18'0'16,"-18"18"-1,-18-18 1,-35 35 0,35-18-16,-17 1 0,-18 0 15,-35 17-15,35-35 16,-35 35-16,53-17 15,-1 0-15,1 17 16,88-17 0,35 17-1,-17-35-15,-1 17 0,71-17 16,36 36 0,-107-19-1,-52 1-15,0 17 16,-36-35-16,0 18 15,1 0-15,-19-18 0</inkml:trace>
  <inkml:trace contextRef="#ctx0" brushRef="#br0" timeOffset="203323.5191">23283 16404 0,'0'0'15,"53"35"-15,-17-35 0,-1 18 16,18-18-16,-18 18 0,18-18 16,-18 17-16,0 1 15,-17-18-15,0 18 0,-1-1 16</inkml:trace>
  <inkml:trace contextRef="#ctx0" brushRef="#br0" timeOffset="203824.4943">24571 16122 0,'18'-53'16,"-36"106"-16,36-124 0,-18 54 0,-36-19 16,19 19-1,-19 17-15,-34 0 16,35 17-16,-54 36 15,54 0-15,-18 53 16,53-53-16,18 71 16,-1-72-16,36-16 0,71 34 15,52-34 1,-88-19-16,1-17 16,87-35-16,-105 17 15,34-52-15,-69 17 16,-19 18-16,-52-124 15,-53 53 1,-53 0 0,70 71-16,-88 17 15,71 18-15,18 0 0,-1 18 16</inkml:trace>
  <inkml:trace contextRef="#ctx0" brushRef="#br1" timeOffset="222296.9304">6227 17163 0,'0'17'15,"-18"1"1,36-18 0,-1 18-1,1-18-15,-1 0 16,1 0-16,0 0 16,17 0-16,0 0 15,18 0-15,-18 0 16,54 0-16,-36 0 15,35-18 1,-35 18-16,53 0 16,-71 0-16,18 0 15,-18 18-15,0-18 0,18 17 0,-18-17 16,36 0-16,-18 0 16,-18 18-16,1-18 0,-1 0 15,53 0 1,-53 0-16,1 0 0,52 17 15,-53-17-15,18 18 16,-18-18-16,18 0 0,35 18 16,-35-18-16,71 17 15,-71-17 1,0 0-16,-1 18 0,54-18 16,-53 0-16,18 0 15,52 0 1,18 0-16,-70-18 0,-1 1 15,72 17 1,-1-18-16,-71 18 0,1 0 16,88 0-1,-89 0-15,89 0 16,-89 0-16,1 0 0,-18 0 16,0-18-16,-18 18 0,36-17 15,-36 17-15,18-18 16,-36 18-16,1 0 15</inkml:trace>
  <inkml:trace contextRef="#ctx0" brushRef="#br1" timeOffset="227758.7619">8132 17657 0,'-18'0'32,"0"0"30,1 0-62,-1 17 16,0 1-1,1-1-15,-1 36 16,18-17-16,0-1 16,0 0-16,18-17 0,17 35 15,-17-36-15,17 1 16,35 0-1,-17-36-15,-17 0 0,-1 1 16,0-1-16,0-35 16,-17 18-16,0 0 15,-18-54-15,-18 54 16,-17-53-16,0 53 16,-1 17-16,1 0 0,-36 1 15,54 17-15,-18 0 16,17 17-1</inkml:trace>
  <inkml:trace contextRef="#ctx0" brushRef="#br1" timeOffset="228832.7709">14041 17145 0,'17'0'15,"18"-18"1,-17 18-16,53-17 16,-54 17-16,54 0 15,-36 0-15,53 0 16,-35 0-16,71 0 16,-54 17-16,89 1 15,-71-18-15,106 0 16,-88 0-16,123 18 15,-123-18-15,124 17 16,-107-17 0,142 0-16,-107 0 15,195 0-15,-159 0 16,177 18 0,-195-18-16,0 0 0,-17 0 0,106 0 15,-159 0 1,105-18-16,-123 18 15,36-17 1,-89 17-16,0 0 0,1 0 16,-19 0-16,-34 0 15,-36 17 1,17-17-16,-16 0 16</inkml:trace>
  <inkml:trace contextRef="#ctx0" brushRef="#br1" timeOffset="229550.2544">16439 17551 0,'-17'0'16,"-1"0"-16,-17 0 15,0 0-15,-1 17 16,1 19-16,0 34 15,17-17-15,18 18 16,0-36 0,53 35-16,-18-34 15,1-19-15,-1 1 16,18 0-16,0-18 0,0 0 16,-18-18-16,0 0 0,36-52 15,-54 17-15,1 18 16,-18-71-16,-18 53 15,-52-53-15,35 71 16,-71 0 0,70 17-16,-16 18 15</inkml:trace>
  <inkml:trace contextRef="#ctx0" brushRef="#br1" timeOffset="230668.7849">24289 16986 0,'17'0'32,"36"-17"-17,53 17-15,-53-18 0,123 18 16,-87-18-1,105 18-15,-106 0 16,0 0-16,-17 18 0,-18-18 16</inkml:trace>
  <inkml:trace contextRef="#ctx0" brushRef="#br1" timeOffset="232492.5403">29369 16069 0,'-18'-53'16,"36"106"-16,-54-141 0,19 53 0,-36-36 15,35 71-15,-52 0 16,34 18-16,1 35 15,-35 88 1,52-53-16,-17 106 16,35-106-16,0-17 0,17-1 15,36 54-15,-17-54 16,16 18-16,-34-52 16,17-19-16,-35-34 15</inkml:trace>
  <inkml:trace contextRef="#ctx0" brushRef="#br1" timeOffset="232602.625">29069 16581 0,'0'0'15,"18"0"-15,17 0 0,35 0 16,-34 0-16,-1 17 16,71-17-16,-71 18 15</inkml:trace>
  <inkml:trace contextRef="#ctx0" brushRef="#br1" timeOffset="232892.8465">29739 16122 0,'-53'53'0,"106"-106"0,-123 141 15,17 0-15,35-35 16,18 53-16,18-53 16,35 35-1,-18-53-15,35 36 16,-34-36-16,-1-17 0,18 17 15</inkml:trace>
  <inkml:trace contextRef="#ctx0" brushRef="#br1" timeOffset="233209.1687">30110 16528 0,'0'0'0,"0"17"0,17 19 16,1-19 0,-18 1-16,18 17 15,-1-35-15,1 18 16</inkml:trace>
  <inkml:trace contextRef="#ctx0" brushRef="#br1" timeOffset="233332.103">30233 16245 0,'18'18'16</inkml:trace>
  <inkml:trace contextRef="#ctx0" brushRef="#br1" timeOffset="233709.8338">30357 16669 0,'17'-18'0,"-34"36"0,34-54 16,1 1-16,-18 18 15,17-19 1,1 36-16,0 0 15,-1 36 1,-17-19-16,18 18 16,0-17-16,-18 0 15,17-1-15,-17 1 0,18 17 16,0-35 0,-18 18-1,35-36-15,-18 18 16,1-17-1,0 17-15,-1 0 0,1 0 16,0 0 0,-1 17-16,1-17 15,0 36-15,-1-36 16,1 35-16</inkml:trace>
  <inkml:trace contextRef="#ctx0" brushRef="#br1" timeOffset="234411.3654">30992 16669 0,'0'0'16,"0"-18"-16,-18 0 0,0 18 15,1 0 1,-1 0-16,18 36 15,0-19-15,0 19 16,18-36-16,-18 17 16,17 1-16,1-18 15,0 0-15,-1 0 16,1 0-16,-18-18 16,17 1-16,-17-1 15,0 0-15,18 18 16,-18 18-1,18 17-15,-1 36 16,1-18-16,-18-18 16,18 18-16,-1-18 0,1 36 15,-18-54 1,-18 19-16,1-36 16,-19 17-16,1-34 15,-18-1-15,36 18 16,-36-35-16,35 17 15,-17-35 1,17 36-16,0-19 16</inkml:trace>
  <inkml:trace contextRef="#ctx0" brushRef="#br1" timeOffset="234638.7041">31150 16087 0,'71'53'16,"-142"-106"-16,177 141 0,-53-35 0,35 53 15,-35-36-15,-18 54 16,-17-54-16,-18-17 16,-35 53-16,17-71 15,-35 18 1,18-18-16,0-35 0,-1 0 15</inkml:trace>
  <inkml:trace contextRef="#ctx0" brushRef="#br1" timeOffset="234905.7942">31891 16545 0,'0'0'0,"71"0"15,-36-17-15,18 17 16,-35-18-1,-1 18-15,-34 0 16,-1 0-16</inkml:trace>
  <inkml:trace contextRef="#ctx0" brushRef="#br1" timeOffset="235032.6712">31873 16651 0,'71'0'16,"-142"0"-16,177 18 0,-17-18 15,-54 0-15,18 0 16</inkml:trace>
  <inkml:trace contextRef="#ctx0" brushRef="#br1" timeOffset="235440.9852">32667 16439 0,'0'0'16,"-17"-17"-16,-1 17 0,-17 0 15,-1 0-15,19 17 0,-36 54 16,35-18-16,1 53 16,34-53-16,1 17 15,-1-17-15,19-18 16,34 36-16,-34-71 16,52 18-16,-35-36 15,-18 0-15,18-17 0,-18 0 16,0-53-1,-35 35-15,-17-53 16,-18 53-16,-36-35 16,-17 0-16,-53-1 15</inkml:trace>
  <inkml:trace contextRef="#ctx0" brushRef="#br1" timeOffset="235845.4881">32456 16140 0,'0'0'0,"17"0"15,36-18 1,0 18-16,0 0 0,0-18 0,17 18 16,-17 0-16,0 0 15,18-17-15,-36 17 16,-35-18-16,-18 0 16</inkml:trace>
  <inkml:trace contextRef="#ctx0" brushRef="#br1" timeOffset="236056.3292">32826 15998 0,'53'0'16,"-106"0"-16,124 18 0,-19 0 16,-34-1-16,0-17 0,-1 18 15,19 0-15,-19-1 0,1 1 16,0 0-16,-18-1 15,0 19 1,0-19-16,-18 1 0,-35-1 16,18 1-1</inkml:trace>
  <inkml:trace contextRef="#ctx0" brushRef="#br2" timeOffset="296974.4215">25964 16245 0,'-17'0'15,"34"0"17,1 0-17,0 0-15,17 0 16,-17 0-16,17 0 0,0 0 15,0 0-15,18 0 16,-17 0-16,-19 0 0,54 0 16,-36 0-1,-17 0 17</inkml:trace>
  <inkml:trace contextRef="#ctx0" brushRef="#br2" timeOffset="297654.1456">27111 15998 0,'0'0'15,"-18"36"1,1 17-1,-1-18-15,0 18 16,1-18-16,-1 18 16,-17-18-16,0 1 0,17-1 15,-17 0-15,-18 0 16,17-35-16,1 0 16,18 0-16,-1-17 15,0-1-15,18 1 16,0-1-16,0-35 15,18 18-15,17-18 16,-17 35-16,-18 1 0,35 17 16,0 0-16,-17 0 15,17 17-15,-17 1 16,17-1-16,1 19 16,-19-19-16,54 36 15,-54-35-15,19 0 16,-1-1-16,35 18 15,-52-17-15,0 17 0,-18-17 16</inkml:trace>
  <inkml:trace contextRef="#ctx0" brushRef="#br2" timeOffset="306855.3964">26458 15822 0,'0'-18'16,"-17"36"15,-1 53-15,-17-18-16,-36 70 15,36-70-15,-18 0 16,18 17-16,-18 19 16,35-54-16,-35 18 15,53-18-15,-17-17 16,34-18 0,-17-18-1</inkml:trace>
  <inkml:trace contextRef="#ctx0" brushRef="#br2" timeOffset="307133.902">26935 15752 0,'0'0'0,"0"17"0,-18 1 0,-35 35 16,35 0 0,-17-18-16,-18 35 15,0 1-15,-53 70 0,54-70 16,-19 35-16,53-71 16,1 18-16,-1-36 15,18 1-15,18-36 16,-1 1-1</inkml:trace>
  <inkml:trace contextRef="#ctx0" brushRef="#br2" timeOffset="307339.9486">27129 15928 0,'0'0'16,"-36"53"-16,19-18 0,-71 71 15,35-53 1,-18 17-16,-35 54 16,71-54-16,0 1 15,35-53-15,0 17 16,17-35-16,1 0 16,0-18-16</inkml:trace>
  <inkml:trace contextRef="#ctx0" brushRef="#br2" timeOffset="307522.0407">27287 16087 0,'0'0'16,"-53"53"-16,18 0 0,-18-1 16,-35 54-16,53-35 15,-18 52-15,35-87 16,1 34-16,17-35 15,0 1-15</inkml:trace>
  <inkml:trace contextRef="#ctx0" brushRef="#br2" timeOffset="307896.4755">26264 15963 0,'-88'53'16,"176"-106"-16,-229 141 16,88-35-16,-17 0 0,34 0 15,-16 0-15,34-18 0,0 18 16,18-35-16,18 0 15,0-18-15</inkml:trace>
  <inkml:trace contextRef="#ctx0" brushRef="#br2" timeOffset="308034.5013">26211 16140 0,'-17'35'0,"34"-70"0,-52 105 16,17-35-16,18 1 0,-17-1 15,17 0-15,0 36 16,0-36-16</inkml:trace>
  <inkml:trace contextRef="#ctx0" brushRef="#br2" timeOffset="308685.4951">20179 16175 0,'0'0'0,"-18"0"15,1 0 1,34 0 0,19 0-1,16 0-15,1 0 0,0 0 16,71 0-16,-71 0 15,0 0-15,0 0 0,-1 18 16,-16-18-16,-1 0 16,-53 0-1</inkml:trace>
  <inkml:trace contextRef="#ctx0" brushRef="#br2" timeOffset="308903.4439">20408 15946 0,'0'17'15,"0"1"-15,18 52 16,-18-34-16,17 87 16,-17-70-16,0 0 15,18 53-15,-18-71 16,18 0-16,-1 18 15,19-35 1</inkml:trace>
  <inkml:trace contextRef="#ctx0" brushRef="#br2" timeOffset="309548.3116">21396 15822 0,'0'0'15,"18"0"-15,-18-18 0,17 18 16,-17 18-16,18 35 16,-18-18-16,0 18 15,-18 71 1,18-54-16,-53 36 16,36-53-16,-54 35 15,36-70-15,-18 17 0,-18 0 16,36-35-16,0 0 15,0-17-15,17 17 0,-17-53 16,35 18 0,17-36-16,1 53 0,52-35 15,-34 53 1,70 0-16,-53 18 16,52 53-16,-52-36 15,18 0-15,-18 0 16,35 36-16,-53-53 15,18 35-15,-35-36 16,-1 1-16,-17-1 16</inkml:trace>
  <inkml:trace contextRef="#ctx0" brushRef="#br2" timeOffset="313085.5066">20867 16916 0,'0'17'32,"17"-17"-32,1 0 15,17 0 1,-17-17-16,17 17 0,-17-18 15,35 0-15,-36 18 16,19-17-16,-19 17 16,1 0-16,17 0 15,-17 17-15,17 1 16,1 0-16,16-1 16,-16 1-16,70-18 15,-54 0-15,90-35 16,-90 17-16,72-17 15,-71 17-15,35 1 16,-53-1-16,1 36 16,-19-18-16,-17 17 15,0 1-15</inkml:trace>
  <inkml:trace contextRef="#ctx0" brushRef="#br2" timeOffset="313929.19">21555 17268 0,'0'18'63,"0"0"-63,0 17 15,17 0-15,1 1 16,0-1-16,52 18 16,-17-36-16,-18 1 0,89 17 15,-54-17 1,-17 0-16,0-18 0,0 0 15,18 17-15,-36-17 16,0 0-16,-35 18 16,0-36-1</inkml:trace>
  <inkml:trace contextRef="#ctx0" brushRef="#br2" timeOffset="314625.2726">22648 17463 0,'0'0'16,"18"88"-16,-18-35 0,18 70 15,-1-88-15,1 18 16,-18-35-16,18 0 0,-18-36 31,0-35-31,0 0 16,0-35-16,0-18 15,17 71-15,1 0 16,-1 35 0,1 0-16,0 17 0,-1 1 15,19 35-15,-19 0 16,-17 17-16,18-35 16,-18-17-16,18-18 15,-1-35 1,1 0-1,-1-18-15,19-18 16,-19 53-16,19 1 0,-1 17 16,-17 0-16,-1 17 15,1 19-15,-18 52 16,18-53 0,-18 36-16,17-54 0,-17 1 15,18 17-15,-1-35 16,-17 18-16</inkml:trace>
  <inkml:trace contextRef="#ctx0" brushRef="#br2" timeOffset="315087.066">23424 17621 0,'-35'18'16,"70"-36"-16,-87 54 0,34-19 0,0 18 15,18-17-15,0 53 16,18-54-16,17 1 16,-17 0-16,35-18 15,-36-18-15,1 0 16,0 1-16,-1-19 0,-17-17 16,0 36-1,-17-36-15,17 35 16,0 1-16,0 34 15,0 54 1,17-36-16,19 18 16,-19-18-16,18-17 15,-17 0-15,0-1 16,-1-17-16,-17-17 16,-17-19-1,-1 19-15,18-36 16,0 17-16,0 19 15,35-36-15,-17 53 16,0 0-16,35 0 16,-36 18-16,19-1 15,-19 1-15,18-1 16,-17 19-16,0-36 0</inkml:trace>
  <inkml:trace contextRef="#ctx0" brushRef="#br2" timeOffset="315492.6591">23971 17657 0,'0'0'0,"-17"35"16,-1-18-16,18 19 0,-18 17 16,18-36-16,0 19 15,18-19-15,0 1 16,17-18-16,0 0 15,0-18-15,-17-17 16,-18 0-16,18 17 16,-36-35-16,18 35 15,-18 18-15,18 18 16,0 53 0,0-18-16,18 70 15,0-70-15,17 70 16,-17-70-16,-1 18 15,-17-53-15,0-1 0,0 18 16,-17-35 0,-19 0-16,1-17 15,-18-36-15,36 35 16,-19-17-16,19 17 16,-19-17-16,19 0 15,-1 0-15,36-1 16</inkml:trace>
  <inkml:trace contextRef="#ctx0" brushRef="#br2" timeOffset="315660.8016">24271 17727 0,'0'0'16,"18"35"-16,-1 1 0,1 34 15,0-35-15,17 36 16,-17-53-16,-18 17 15,0-17-15,17-18 16</inkml:trace>
  <inkml:trace contextRef="#ctx0" brushRef="#br2" timeOffset="315788.4806">24377 17427 0,'0'0'0,"0"18"0,18 0 16,-18-1-16,0 18 0</inkml:trace>
  <inkml:trace contextRef="#ctx0" brushRef="#br2" timeOffset="316037.527">24518 17939 0,'18'0'16,"-18"-18"-16,17-17 16,1 17-16,0-17 0,-1 17 15,19-17 1,-1 35-16,-18-18 0,1 18 0,17 0 16,1 36-1,-19-19-15,19 36 16,-19-35-16,1 35 15,-1-36-15,1 36 16,-18-35-16</inkml:trace>
  <inkml:trace contextRef="#ctx0" brushRef="#br2" timeOffset="335534.4435">13458 12665 0,'18'17'32,"35"-17"-17,0 0-15,35-17 16,-35 17-16,71-18 16,-72 0-16,37 1 15,-54 17-15,18 0 16,-36-18-16,-34 18 31,-1 0-15</inkml:trace>
  <inkml:trace contextRef="#ctx0" brushRef="#br2" timeOffset="335817.6137">13741 12312 0,'0'18'16,"0"17"-1,0 0-15,0 0 0,0 89 16,17-54-16,-17 54 15,18-54-15,0-17 16,-1 36-16,1-54 16,0 35-16,-1-52 15</inkml:trace>
  <inkml:trace contextRef="#ctx0" brushRef="#br2" timeOffset="336675.1197">14870 12224 0,'17'17'31,"1"54"-16,-18-18-15,18 0 16,-18 17-16,0 54 16,-18-71-16,0 70 15,-17-70-15,17 0 0,1-18 16,-36 36-16,17-53 16,-16-1-16,16-17 15,1-35-15,17 17 16,-17-52-1,17 34-15,18-52 16,0 53-16,0-18 16,18 35-16,17 1 15,-17 17-15,0 0 0,-1 17 16,54 36 0,-36-17-16,36 34 15,-36-35-15,71 36 16,-71-36-16,53 1 15,-52-1-15,16 0 16,-34-35-16,0 35 16</inkml:trace>
  <inkml:trace contextRef="#ctx0" brushRef="#br2" timeOffset="590343.667">14640 11783 0,'-17'17'16,"-1"-17"0,18-17 77,0-1-93,18 1 0,-18-1 16,17 0-16,36-52 16,-18 34-16,1 1 15,-1 0-15,0 0 0,18-18 16,35-36-16,-35 54 15,18-53-15,-53 53 16,-1 17-16,-17 0 16,0 1-16,-17 17 15,-19 17 1,19-17-16,-1 0 16</inkml:trace>
  <inkml:trace contextRef="#ctx0" brushRef="#br2" timeOffset="590588.6788">14958 10971 0,'0'0'0,"17"-17"16,19-1-16,-1 18 15,36-35-15,-19 35 16,37 17-16,-54 1 15,-17 0-15,17 70 16,-35-53-16,0 71 16,-18-71-16,1 1 15,-1 17-15,0-18 0,1-18 16,-19 36-16,36-35 16</inkml:trace>
  <inkml:trace contextRef="#ctx0" brushRef="#br2" timeOffset="591289.6788">15822 10742 0,'18'-35'16,"-18"17"-16,0 1 16,-36 17-1,19 17-15,-1 1 0,-17 17 16,17 0-16,-35 71 16,36-71-16,17 18 0,0 36 15,17-54-15,1 0 16,0 0-16,52-17 15,-17-18-15,35-35 16,-35 17-16,18-52 16,-36 34-1,-17 1-15,-18 0 0,0-1 0,0 1 16,-53-18 0,0 36-16,-35-19 15,52 36-15,-34-17 16,35 17-16,35 17 15,70 1 1,-35-18-16</inkml:trace>
  <inkml:trace contextRef="#ctx0" brushRef="#br2" timeOffset="591489.9772">16298 10866 0,'0'0'16,"0"17"-16,18 1 0,0-1 15,-18 1-15,17 0 16,-17-1-16,18-17 16,-18 18-16</inkml:trace>
  <inkml:trace contextRef="#ctx0" brushRef="#br2" timeOffset="591818.4216">16457 10654 0,'18'0'15,"-36"0"-15,53-18 0,-17 18 0,0 0 16,17 0-16,-17 0 15,34 36-15,-34-19 16,17 36-16,-17-35 16,0 52-16,-18-52 15,0 17-15,-18 18 16,0-35-16,1 17 16,-1-17-16,18 17 15,18-17 1,17-1-16,-17-17 15,35 18 1,-18-18-16,35 0 16,-52 0-16,0 18 0,-1-18 15,-17 17-15,0 1 16</inkml:trace>
  <inkml:trace contextRef="#ctx0" brushRef="#br2" timeOffset="595221.7457">5398 11042 0,'0'-18'0,"0"1"16,0-1-16,-18 0 15,0 1 1,1 17-16,-1-18 0,-35 36 15,35-1 1,-52 72 0,35-54-16,35 0 15,0 18-15,0 0 16,17-18-16,1-17 0,17 0 16,0-18-16,36-18 15,-53 0-15,52-52 16,-52 34-16,35-52 15,-53 35-15,0-53 16,0 54-16,-36-72 16,19 54-16,-36-54 15,35 89-15,-17-18 16,17 53 0,1 18-16,17-1 15,0 71-15,17-35 16,1 71-16,0-54 15,35 36 1,-36-71-16,18 18 0,1-17 16,34 34-16,-34-52 15,16-1-15,-16-17 16,17 0 0,-36-17-16</inkml:trace>
  <inkml:trace contextRef="#ctx0" brushRef="#br2" timeOffset="595494.2498">5821 10619 0,'0'0'16,"-18"0"-16,1 0 0,-1 17 15,0 1 1,-17 52-16,35 36 16,0-53-16,0-18 15,53 107 1,0-89 0,-36-36-16,19 1 0,34-1 15,-52-17-15,17-17 16</inkml:trace>
  <inkml:trace contextRef="#ctx0" brushRef="#br2" timeOffset="595892.6084">6085 10795 0,'0'0'0,"0"35"0,0 53 15,18-35 1,-18 36-16,0-54 16,18 0-16,-18-17 0,0-1 15,0-52 1,-18-18 0,18 0-16,0-35 15,0 18-15,0 17 16,0-18-16,-18-52 15,36 70-15,-18 17 0,18 1 16,-1 18-16,19 17 16,-19 17-16,19 71 15,-19-35-15,1 0 16,-1 0-16,1 18 0,0-18 16,17 52-16,-17-69 15,17 17-15,-35-36 16,18 1-1</inkml:trace>
  <inkml:trace contextRef="#ctx0" brushRef="#br2" timeOffset="596044.6549">6209 10883 0,'53'0'0,"-106"0"0,141-17 15,-35 17-15,-35 0 16,-1 0-16,1 0 0,0 17 16</inkml:trace>
  <inkml:trace contextRef="#ctx0" brushRef="#br2" timeOffset="596261.7631">6668 11060 0,'-18'35'16,"36"-70"-16,-36 88 0,-17-1 15,17-34-15,0 0 0,1-1 16,-1 1-16</inkml:trace>
  <inkml:trace contextRef="#ctx0" brushRef="#br2" timeOffset="596667.2222">6826 10707 0,'0'0'0,"-17"70"16,17-34-16,0 17 15,0 70-15,0-70 16,17 53-16,-17-89 16,0 19-16,0-19 15,0-34 1,0-71-1,0 52-15,18-70 16,-18 53-16,0 1 0,18-1 16,-18 17-16,35-17 15,-18 36-15,19 17 16,-1 0-16,-17 53 16,-1-18-16,-17 0 15,0 1 1,0-1-16,0 0 0,-35 0 0,35-17 15,-35-18 1,17-18-16,18 1 16</inkml:trace>
  <inkml:trace contextRef="#ctx0" brushRef="#br2" timeOffset="596894.7374">7020 10389 0,'53'36'16,"-106"-72"-16,124 89 0,-36-17 0,-17 16 15,17 1-15,-17 0 0,17 71 16,-17-71-16,-18 0 16,0 52-1,-18-52-15,-17 18 16,17-36-16,0-17 0,1-1 15,-1 1-15,0-18 16</inkml:trace>
  <inkml:trace contextRef="#ctx0" brushRef="#br2" timeOffset="597345.028">7426 10918 0,'35'0'16,"-70"0"-16,106 0 0,-19 18 15,-34-18-15,17 0 0,1 18 16,-19-18-16,-17 17 16</inkml:trace>
  <inkml:trace contextRef="#ctx0" brushRef="#br2" timeOffset="597477.5273">7497 11077 0,'0'0'15,"35"0"-15,0 0 16,18 0-16,-35 0 0,-1 18 16,1 0-1</inkml:trace>
  <inkml:trace contextRef="#ctx0" brushRef="#br2" timeOffset="598125.0037">8008 10777 0,'0'-17'16,"0"34"-16,-18-52 0,-17 35 16,18 18-16,-19 17 15,19 0-15,-1 1 0,0 52 16,18-35-16,18 53 16,0-71-16,52 35 15,-35-52-15,54-18 16,-36 0-16,35-35 15,-53-1-15,0-16 16,-17 16 0,-53-34-16,17 34 15,-53 1-15,36 17 16,-53 1-16,53-1 16,-18 36-1,53-1-15,0 19 16,17-19-16</inkml:trace>
  <inkml:trace contextRef="#ctx0" brushRef="#br2" timeOffset="598291.5679">8431 11077 0,'0'0'16,"0"18"-16,18 0 15,0-1 1,-1-17 0</inkml:trace>
  <inkml:trace contextRef="#ctx0" brushRef="#br2" timeOffset="599013.1817">8678 10901 0,'0'-18'15,"18"18"-15,17 0 16,-17 0-16,0 0 0,17 0 16,-18 0-16,19 0 15,-19-17-15,19 17 16,-54 0-1</inkml:trace>
  <inkml:trace contextRef="#ctx0" brushRef="#br2" timeOffset="599314.7864">8643 10901 0,'0'0'0,"0"17"16,0 36-16,0-35 15,18 0-15,-1-1 16,36 1-16,-35-18 16,35 18-1,-18-1-15,0-17 0,1 18 0,-1 0 16,0 17-16,-17-18 0,-1 1 16,-17 0-16,0 17 0,-35 0 15,0-17-15,0 0 16,-36-1-1,1 1-15,34-18 16,1 0-16,0-18 16,17 18-16,0 0 15</inkml:trace>
  <inkml:trace contextRef="#ctx0" brushRef="#br2" timeOffset="602104.5788">21749 10936 0,'-53'-18'15,"18"18"-15,-18 18 16,17 0-16,-34 17 16,52-17-1,-35 52-15,53-34 16,-17-19-16,17 18 16,0 1-16,17-1 0,19 18 15,-1-53-15,35 18 16,-34-18-16,-1-18 15,0 0-15,-17 1 0,35-36 16,-36 0-16,1-53 16,-18 53-16,0-70 15,-18 52-15,1 0 16,-19-52-16,19 70 16,-18 18-1,35 17-15,-36 36 16,19 70-16,17-35 15,17 0-15,-17 17 0,18 1 16,35 70 0,-36-70-16,54 34 15,-18-69-15,35 34 16,-53-34-16,36-1 16,-36-18-16,-17-17 15,0 0-15</inkml:trace>
  <inkml:trace contextRef="#ctx0" brushRef="#br2" timeOffset="602417.2513">22154 10566 0,'0'0'16,"0"-18"-16,-17 36 16,17 52-1,0-34-15,0 16 16,0 1-16,35 71 16,-35-71-16,35 53 15,-17-53-15,35 17 16,-35-35-16,34 18 15,-34-35-15,35 0 16,-35-18-16,-1 0 16</inkml:trace>
  <inkml:trace contextRef="#ctx0" brushRef="#br2" timeOffset="602855.8406">22525 10918 0,'0'0'0,"-18"71"16,18-18-16,0 18 15,18-36-15,0 35 16,-18-52-16,17 17 15,1-35-15,-18-17 16,0-1-16,0-17 16,-18-1-16,18 1 0,-17-53 15,17 35-15,0-70 16,0 70 0,17-53-16,1 88 15,35-17-15,-36 35 16,36 18-16,-35 17 15,17 35-15,-17-34 16,-18 17-16,17-1 16,1-16-16,0 52 15,-1-53-15,19 18 16,-19-18-16,-17 1 16,18-36-16,-18 17 15</inkml:trace>
  <inkml:trace contextRef="#ctx0" brushRef="#br2" timeOffset="602995.5782">22631 11042 0,'35'0'0,"0"0"16,1 0-16,-1 0 0,35-18 15,-34 18-15,-1 0 16</inkml:trace>
  <inkml:trace contextRef="#ctx0" brushRef="#br2" timeOffset="603173.1504">23089 11183 0,'0'18'16,"0"-36"-16,0 71 0,-17-35 0,-19 35 15,19-36-15,-19 1 16,19-1-16,-1-17 16</inkml:trace>
  <inkml:trace contextRef="#ctx0" brushRef="#br2" timeOffset="603651.2407">23178 10813 0,'0'88'16,"0"-53"-16,0 36 16,17-18-1,-17-18-15,18 18 16,-18-18-16,0-17 0,17-18 15,-17-36 1,0-16 0,18 16-16,-18-34 15,0 17 1,18-35-16,-18 52 16,17 1-16,1 35 15,0 35-15,-1 18 16,1 0-16,0-18 15,-1 18-15,18 36 16,1-54-16,17 0 16,-18-17-16,-17-18 15,17 0-15,-18 0 0,1 0 16,-18-18-16,18 0 16,-18-17-16,0 18 0,-36-54 15,19 36-15,-36-18 16,35 17-16,-17 19 15,17-1-15,1 18 16</inkml:trace>
  <inkml:trace contextRef="#ctx0" brushRef="#br2" timeOffset="603902.3655">23583 10566 0,'35'0'0,"-17"35"16,53 36-16,-36-36 15,18 53 1,-18-35-16,-17 0 0,-1 35 16,-17-35-16,0-18 15,-17 18-15,-1-18 0,1-17 16,-19 35-16,19-53 15,-1 0-15,18-18 16</inkml:trace>
  <inkml:trace contextRef="#ctx0" brushRef="#br2" timeOffset="604102.6917">24112 10936 0,'53'0'15,"-106"0"-15,142 0 0,-54 18 16,-18-18-16,-17 17 16,0 1-16</inkml:trace>
  <inkml:trace contextRef="#ctx0" brushRef="#br2" timeOffset="604207.5096">24130 11077 0,'53'18'15,"-18"-18"-15,18 0 16,-35 0-16,17 0 16</inkml:trace>
  <inkml:trace contextRef="#ctx0" brushRef="#br2" timeOffset="605719.585">24906 10918 0,'-35'0'0,"17"0"15,1 0-15,-19 0 16,19 0-16,-1 18 0,-17 35 16,17-18-16,18 54 15,0-54-15,35 35 16,-17-52-16,17 0 16,18-1-16,-18 1 0,71-18 15,-53 0-15,18-35 16,-36-1-16,-17 1 15,-1 17-15,-17-17 0,-17-53 16,-1 53 0,-70-18-16,53 17 15,-18 19-15,-36-1 16,72 18-16,-36 35 16</inkml:trace>
  <inkml:trace contextRef="#ctx0" brushRef="#br2" timeOffset="605931.991">25418 11077 0,'17'18'15,"-34"-36"-15,34 54 0,-17-19 16,18 1 0,0-18-1</inkml:trace>
  <inkml:trace contextRef="#ctx0" brushRef="#br2" timeOffset="606566.4264">25647 10848 0,'0'0'16,"18"0"-16,-1-18 16,19 18-1,-19 0-15,18 0 16,-17 0-16,0 0 15,-1-17-15,-17-1 16,18 18 0,-18-18-16,-18 18 15,1 0 1,-1 0-16,-17 0 16,0 18-16,17 0 15,0-1-15,1 1 0,-1 0 0,18-1 16,-18 36-1,18-35-15,0 17 16,18-17-16,0-18 0,17 17 16,35 1-16,-34-18 15,17 18-15,-18-18 16,-17 0-16,17 17 16,-35 1-16,0 0 15,-18-1-15,-35 18 16,18-35-16,-18 18 15,35-18 1,1 18-16,-18-18 0,17 0 16,18-18-16</inkml:trace>
  <inkml:trace contextRef="#ctx0" brushRef="#br2" timeOffset="606893.2119">26194 10777 0,'0'18'31,"17"0"-15,-17 17-16,0-17 15,18 34-15,-18-16 0,0 52 16,0-53-16,0 36 16,18-36-16,-18 0 15,0-17-15,17 0 16,-17-1-16,-17-17 15</inkml:trace>
  <inkml:trace contextRef="#ctx0" brushRef="#br2" timeOffset="609685.6496">24853 11624 0,'53'-18'0,"-18"18"15,18 0-15,0-17 16,0 17-16,18-18 0,-1 18 0,1-18 16,17 18-16,106-17 15,-88-1-15,123 18 16,-123 0-16,-18 0 15,0 0-15,54 0 16,-90 0-16,-34 0 16,0 18-16,-36-18 0,0 0 15</inkml:trace>
  <inkml:trace contextRef="#ctx0" brushRef="#br2" timeOffset="610892.7222">7832 11571 0,'17'0'16,"19"0"0,-1 18-16,18-1 15,0 1-15,53 17 16,-36-17 0,89 0-16,-53-18 15,52 0-15,-87 17 16,52-17-16,-70 18 15,0-18-15</inkml:trace>
  <inkml:trace contextRef="#ctx0" brushRef="#br2" timeOffset="614729.6921">21678 11695 0,'18'0'31,"35"-18"-31,-18 18 16,71-18-16,-36 18 15,89 0 1,-71 0-16,142-17 15,-89 17-15,18 0 16,-1 0-16,1 0 0,17-18 16,-17 18-16,0 0 0,88-18 15,-159 18-15,-35 0 16,-18 0-16,1 0 0,-54 18 16,-17-18-1</inkml:trace>
  <inkml:trace contextRef="#ctx0" brushRef="#br2" timeOffset="616237.4896">5256 11536 0,'-17'0'16,"-1"0"-1,0 0 1,36 0 15,17 0-15,1 0 0,34 0-16,1 0 15,-1-18-15,89 1 16,-53 17-16,106-18 15,-107 0-15,125 1 16,-124-1-16,123 0 16,-123 18-16,70 0 15,-88 18-15,0-18 16,-52 18-16,-1-18 16,-35 17-1,-18-17-15</inkml:trace>
  <inkml:trace contextRef="#ctx0" brushRef="#br2" timeOffset="620352.353">24712 11501 0,'18'-18'31,"35"-35"-15,0 18-16,70-71 15,-35 53-15,0 0 16,18-17-16,124-54 15,-107 53-15,89-34 16,-106 52-16,52-18 16,-105 54-16,-18-19 15,1 19-15,-19 17 0,-34 0 32,-36 35-32</inkml:trace>
  <inkml:trace contextRef="#ctx0" brushRef="#br2" timeOffset="620546.7908">25523 11412 0,'36'0'16,"-19"0"-16,36-35 15,0 0-15,0 0 16,0-1-16,35-17 15,-17 18-15,17-18 16,-17 0-16,-19 18 0,1 0 16,-35 17-16</inkml:trace>
  <inkml:trace contextRef="#ctx0" brushRef="#br2" timeOffset="620721.132">25964 11412 0,'124'-88'16,"-248"176"-16,318-229 0,-123 88 0,17 0 15,0 1-15,54-37 16,-90 54-16,-16 17 0,-19 1 16,1-1-16</inkml:trace>
  <inkml:trace contextRef="#ctx0" brushRef="#br2" timeOffset="621231.1088">27552 10707 0,'0'0'16,"-35"0"-16,17 17 0,-35 1 16,18 17-16,17 36 15,1-36-15,17 36 16,17-36-16,18 36 16,1-54-16,17 1 15,0 0-15,17-36 16,-35 0-16,18-17 15,-35 0-15,17-36 16,-35 36-16,-35-36 16,17 36-1,-35-18-15,18 35 16,0 1-16,17 17 16,1 17-1</inkml:trace>
  <inkml:trace contextRef="#ctx0" brushRef="#br2" timeOffset="621472.1919">28011 10901 0,'0'0'15,"17"0"-15,-17 17 16,0 1 0,18-18-16,-18 18 15,17-1-15,1-17 16,0 0 0</inkml:trace>
  <inkml:trace contextRef="#ctx0" brushRef="#br2" timeOffset="621870.607">28205 10636 0,'0'0'0,"17"0"0,1 0 16,17 0-1,-17 0-15,-1 0 0,19 0 16,17 0 0,0-17-16,-18 17 15,-18 0-15,1 0 16,0 0-16,-18 17 16,17-17-16,-17 36 15,18-36 1,0 52-16,-18-34 15,0 35-15,0-18 16,0 53-16,0-52 16,0 34-16,17-34 15,-17-1-15,0 0 16,0-17-16,0-1 0,18 1 16,0 0-16,-1-1 15,-17-34 1</inkml:trace>
  <inkml:trace contextRef="#ctx0" brushRef="#br2" timeOffset="622081.0327">28452 10989 0,'35'0'15,"-70"0"-15,87 0 0,1 0 16,-17 0-16,34 0 16,-35-18-16,54 18 15,-54-17-15,0 17 16</inkml:trace>
  <inkml:trace contextRef="#ctx0" brushRef="#br2" timeOffset="628356.8425">15857 11430 0,'0'-18'0,"18"18"16,17 0-1,1 0-15,69 0 16,-52 0-16,106 0 16,-71-17-16,106-1 15,-88 18 1,53-18-16,-106 18 16,17 0-16</inkml:trace>
  <inkml:trace contextRef="#ctx0" brushRef="#br2" timeOffset="630262.5787">28452 10336 0,'-53'-17'15,"106"34"-15,-142-34 0,54-1 0,-18 18 0,-35-18 16,35 1-1,-88 17-15,70 0 16,-17 17-16,-88 19 16,88-19-16,-71 54 15,71-36-15,-71 18 16,88-18-16,-34 36 16,52-36-16,-36 36 15,54-18-15,17-18 16,1 18-16,17-18 0,35 71 15,18-53-15,71 35 16,-36-35-16,106 35 16,-106-52-1,124 52-15,-107-53 16,142 18-16,-106-35 16,1-1-16,-1-17 0,159 0 15,-177-17 1,142-36-16,-142 35 15,71-53-15,-123 19 16,35-54-16,-71 35 16,-18 1-16,-17-19 0,-35-69 15,0 87-15,-89-52 16,54 70 0,-54-35-16,54 52 15,17 19-15,0 17 0,18-18 16,-53 36-1,52-18-15</inkml:trace>
  <inkml:trace contextRef="#ctx0" brushRef="#br2" timeOffset="631576.9739">8925 10760 0,'0'17'0,"0"1"16,18-18-1,0-18 17,-18 1-17,0-1 1,0 0 0,-18 1-16,0-1 0,-35 1 15,18 17-15,-53-18 16,53 0-16,-18 18 15,-53-17 1,18-1-16,35 0 0,0 1 16,-35-1-1,35 18-15,-35 0 16,35 0-16,17 0 0,-52 18 16,53-1-16,-53 19 15,35-19-15,17 19 16,-34 16-1,17 1-15,35-17 0,-17 34 16,35-35 0,-18 54-16,18-36 15,18 0-15,-18-18 0,35 18 16,18 53-16,0-54 16,35 37-1,-17-54-15,52 53 16,-52-53-16,88 18 15,-71-17-15,88-19 16,-87-17-16,16 0 0,107-53 16,-124 18-16,106-53 15,-106 35 1,18-71-16,-53 54 16,0-54-16,-53 72 15,-18-90-15,1 72 16,-36 17-16,0-18 15,-88-17-15,53 53 0,-89-18 16,89 35 0,-53 1-16,70 17 15,-34 35 1,69-17-16</inkml:trace>
  <inkml:trace contextRef="#ctx0" brushRef="#br2" timeOffset="635254.4235">14393 13582 0,'18'0'31,"53"0"-15,-19 0-16,1 0 16,36 0-16,-19 0 0,107 0 15,-72 0-15,89 0 16,-105-18-16,-1 18 16,-18-17-16,1 17 15,-1-18-15,-52 0 16,-18 1-16</inkml:trace>
  <inkml:trace contextRef="#ctx0" brushRef="#br2" timeOffset="654081.6213">6033 6209 0,'17'0'31,"71"0"-31,-35 0 16,53 0-1,-53 0-15,70 18 16,-70-18-16,36 0 16,-72 0-16,36 0 15,-35 0-15,-18-18 16,0 0-16</inkml:trace>
  <inkml:trace contextRef="#ctx0" brushRef="#br2" timeOffset="654314.2921">6597 6033 0,'35'0'16,"-70"0"-16,106 0 0,-36 0 0,0 17 15,0-17-15,54 18 16,-37-18-16,-16 17 0,-1-17 16,0 18-16,-17-18 0,0 18 15,-18-1-15,0 1 16,-36 35-1,1-35-15,-36-1 16,36 1-16,-35-1 16,17-17-16,-18 0 15,18 0-15</inkml:trace>
  <inkml:trace contextRef="#ctx0" brushRef="#br2" timeOffset="654570.5124">6121 5821 0,'0'0'16,"-53"17"-16,0-17 0,-35 53 16,35-17-16,17-1 0,-34 36 15,52-19-15,1 19 16,34-36-1,71 18-15,-35-18 16,89 1-16,-72-36 16,-17 17-16,53 1 15,-71 0-15,0-1 16</inkml:trace>
  <inkml:trace contextRef="#ctx0" brushRef="#br2" timeOffset="655365.0008">21996 6209 0,'17'0'31,"54"18"-15,-1-18-16,-17 0 15,18 0-15,-1 0 0,72-18 16,-89 18-16,52 0 16,-52-18-16,-17 1 15,-36-1-15</inkml:trace>
  <inkml:trace contextRef="#ctx0" brushRef="#br2" timeOffset="655599.8101">22595 5997 0,'89'18'0,"-178"-36"0,231 54 16,-19-19-1,-52 1-15,-1-18 0,-17 17 16,53 19-16,-88-19 15,17 36-15,-35-35 16,-35 35-16,-1-36 16,1 19-16,0-36 15,-1 17-15,-17 1 16,36-18-16,-18-18 16,17 1-16,18-1 0</inkml:trace>
  <inkml:trace contextRef="#ctx0" brushRef="#br2" timeOffset="655904.4817">22331 5874 0,'-71'35'16,"142"-70"-16,-195 105 0,89-52 0,-53 35 15,53-18-15,-36 18 16,53-35-16,1-1 16,17 19-16,17-19 15,19 1-15,70 17 16,-18-17-16,53 35 15,-71-36-15,1 1 0,-18 0 16</inkml:trace>
  <inkml:trace contextRef="#ctx0" brushRef="#br0" timeOffset="693087.2376">24959 15558 0,'18'0'31,"-18"-18"-15,-18 18 0,0 0-1,1-18 1,-1 18-16,-17-17 15,17 17 1,-35-18-16,36 18 16,-54 0-16,18 0 15,18 0-15,-18 0 0,18 0 16,-18 0-16,-71 0 16,-105 18-1,70-18 1,-35 17-16,106-17 15,-106 18 1,88-18-16,0 0 0,-88 18 16,88-18-16,-105 0 15,105 0-15,-123 0 16,123-18-16,0 18 16,0-18-16,0 18 0,-123-35 15,123 17-15,0 18 16,-17-17-16,-89-1 15,89 18-15,-107-18 16,107 18-16,17 0 16,-17 0-16,-1-17 0,-105 17 15,105 0-15,-105 0 16,106 0 0,-107-18-16,107 18 15,-1 0-15,1 0 0,17 0 16,-17 0-16,-1 0 15,1 0-15,-1 0 0,-123 0 16,124 18-16,-142-18 16,142 0-16,-124 0 15,123 0-15,-140 0 16,140 0-16,-105-18 16,105 0-16,1 18 15,-106-17 1,105 17-16,-123-18 15,0 1-15,124 17 16,-1 0-16,-123-18 16,124 0-16,-142 1 15,18-1 1,106 18-16,18-18 0,-1 18 16,-140-17-16,140 17 15,-17 0-15,0 0 0,18 0 16,-160 0-16,160 0 15,-18 0-15,-124 0 16,142-18-16,-124 18 16,123 0-16,-123-18 15,124 1-15,-124 17 16,124-18-16,-124 1 16,105 17-16,-104-18 15,122 18-15,1 0 16,-1-18-16,-17 18 0,-106-17 15,106 17 1,17 0-16,1 0 0,-18 0 16,-124 0-16,124 0 15,0 0-15,-159 35 16,177-35-16,-159 18 16,140-1-16,19-17 15,-142 18-15,142-18 16,-124 17-16,123-17 15,-105 18 1,106-18-16,-107 18 16,125-18-16,-1 0 0,0 0 15,-106 17-15,124-17 16,-18 0-16,-88 0 16,106 0-16,-106 0 15,106 0-15,0 0 16,-71 0-16,88 0 15,1 0-15,-1 18 0,1-18 16,-54 18-16,71-18 16,-35 17-16,53 1 15,-36-18 1,71 18-16,-17-18 0,17 17 31,0 1-31,35 17 16,-35-17-16,17-1 15,-17 54 1,18-36-16,-18 36 16,0-18-16,0 35 15,18-35-15,-18 0 0,0 17 16,0 36-16,17-53 16,-17 0-16,0 53 15,0-71-15,0 71 16,18-71-16,-18 0 15,0 54-15,0-54 16,18 35-16,-18-52 16,17 17-16,-17-17 15,18 0-15,0 17 0,17 0 16,-18-17 0,19 0-16,-19-1 15,-17 1-15,36 17 16,-19 0-16,36 1 15,-35-19-15,35 1 16,-18 0-16,36-1 16,-36 1-16,53-1 15,-53-17-15,71 0 16,-53 0-16,53 0 16,-53 0-16,53 0 15,-36 0-15,54 0 16,-71 0-1,0-17-15,17 17 0,54 0 16,-54 0-16,54 0 16,-54 0-16,71-18 15,-70 18 1,-1 0-16,1 0 0,-18 0 16,17 0-16,1 0 15,-18 0-15,17 0 0,54 0 16,-54 0-16,-17 0 15,18-17-15,0 17 0,-1 0 16,-17 0-16,18-18 0,-1 18 16,54 0-16,-54 0 15,1 0-15,-18 0 0,17 0 16,54 18-16,-71-18 16,70 17-1,-70-17-15,0 18 0,17-18 16,-17 0-16,124 17 15,-36 1 1,0 0 0,0-18-16,-70 17 15,70-17-15,-53 18 16,-18-18-16,72 0 16,-54 0-16,53 18 15,-71-18-15,89 0 16,-88 0-16,87 0 15,-87 0-15,70 0 16,-70-18-16,52 18 16,-52 0-16,52-18 15,-52 18-15,70 0 16,-88-17-16,17 17 16,36-18-1,-53 18-15,53 0 16,-53 0-16,0 0 0,0 0 15,53 0-15,-71 0 16,71 0-16,-53-18 16,35 18-1,-35 0-15,0 0 16,-18 0-16,18 18 0,0-18 16,-18 0-16,18 0 0,35 0 15,-35 0-15,53 0 16,-53 18-16,53-18 15,-36 0-15,54 0 16,-54-18-16,71 18 16,-70 0-16,70 0 15,-71 0-15,1 0 16,0 0-16,87 0 16,-87 0-16,17 0 15,-17-18-15,-1 18 0,18 0 16,-17 0-16,17 0 0,-17 0 15,17 0-15,-18 0 0,19 0 16,87-17 0,-105 17-16,17 0 0,88-18 15,-105 1-15,17 17 16,53 0-16,-70-18 16,70 18-16,-71-18 15,1 18-15,70-17 16,-71 17-16,54-18 15,-53 18-15,-1-18 16,54 1-16,-72 17 16,1 0-16,53-18 15,-53 18-15,35 0 16,-35 0-16,-17 0 0,34-18 16,-35 18-16,54 0 15,-54 0 1,35 0-1,-34 0-15,17 0 0,-18 0 0,0 0 16,18 0-16,35 0 16,0 18-1,-35-18-15,53 18 16,-53-18-16,53 17 16,-36-17-16,54 0 15,-53 0-15,-1 0 16,71 0-16,-70 0 15,70 0-15,-71 0 16,1 0-16,0 0 0,52 18 16,-35-18-16,36 18 15,-54-18-15,89 17 16,-88-17-16,87 0 16,-87 0-1,70 18-15,-71-18 16,1 0-16,0 0 0,-1 0 15,1 0-15,70 0 16,-71 0-16,1 0 16,-1 0-16,72 0 15,-72 0-15,71 0 16,-70 0-16,70 0 16,-71 0-16,72 18 15,-89-18-15,88 17 16,-71-17-16,54 18 15,-54-1-15,-17-17 16,88 0-16,-17 18 16,-54-18-16,71 0 15,-70 18-15,70-18 16,-70 0-16,87 0 16,-87 0-1,17 0-15,-17 0 0,87 0 16,-87 0-16,88 0 15,-71 0 1,-18 0-16,1 0 0,0 0 0,70 0 16,-71 17-1,-17-17-15,18 0 0,-18 18 16,52 0-16,-34-18 16,-18 17-16,17-17 0,54 18 15,-71-18-15,17 18 16,-17-18-16,18 17 15,52-17-15,-70 0 16,0 18-16,0-18 0,-18 17 16,18-17-16,-17 0 15,-1 18-15,-17-18 0,17 0 0,-18 18 16,19-18-16,-1 0 16,-17 0-16,17 17 0,-17-17 15,17 0-15,0 0 16,-17-17-16,-1 17 0,1-18 15,0 18 1,-1 0-16,-17-18 0,18 18 16,0 0-16,17-17 15,-18-1-15,1 18 16,0-17-16,-1 17 16,1-18-1,-18 0 16,0 1-15,0-1-16,0-17 16,0 17-16,18-35 0,-18 18 0,0-36 15,0-70-15,0 53 16,17-106 0,-17 106-16,0 0 15,0 17-15,-17-52 0,17 70 16,-18 0-16,0-18 15,18 18-15,0-17 16,0 34-16,0 1 16,0 0-16,0-18 15,0 18-15,0 17 0,0 0 16,18-17-16,-18 18 16,-18 17 30,-35 0-30,18 0-16,-88-18 16,52 18-16,-123-18 15,71 18-15,-1 0 16,-123 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1:19.5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3369 3122 0,'-35'-70'15,"70"140"-15,-106-140 16,-17 52-16,35 36 15,-52 52-15,69-17 16,-52 88-16,70-70 16,-17 87-1,35-69-15,35 52 16,1-88-16,70 35 16,-54-71-16,1 1 15,0 0-15,53-18 16,-71-18-16,1 0 0,-19 1 15,1-18-15,-18-36 16,-18 36-16,1-1 0,-54-34 16,53 52-16,-34-17 15,69 35 1,36 18 0,-18-1-1,54-17-15,-54 0 16,35 0-16,-34 0 15,-1-17-15,-17 17 16,-36-18 0,0 18-16,1 0 15,-19 0-15,19 18 16,-1-1-16,18 1 0,-17 52 16,17-52-16,0 17 15,17 18-15,18-35 16,-17 0-16,17-18 15</inkml:trace>
  <inkml:trace contextRef="#ctx0" brushRef="#br0" timeOffset="155.1872">3739 3775 0,'0'53'0,"0"-106"0,18 141 15,-18-70-15,18-1 0,-18 18 16,35-17-16</inkml:trace>
  <inkml:trace contextRef="#ctx0" brushRef="#br0" timeOffset="306.118">3775 3351 0,'0'0'0,"0"-17"15</inkml:trace>
  <inkml:trace contextRef="#ctx0" brushRef="#br0" timeOffset="539.694">3986 3792 0,'0'0'0,"18"36"0,0-1 16,-1 0-16,1 0 15,0-17 1,-1-18-16,1 0 16,-18-18-16,18-34 15,-18 16-15,0 1 16,-18 0-16,18-1 0,-18-34 15,1 35-15,17-1 16,0 19-16</inkml:trace>
  <inkml:trace contextRef="#ctx0" brushRef="#br0" timeOffset="1063.4609">4286 3757 0,'0'0'0,"18"-18"16,0 1-1,-1 17-15,1-35 16,-1-1-16,-17 19 16,0-1-16,0 0 0,-17 1 15,-1-1-15,-17 36 16,0-1-16,17 1 15,-17 17-15,17 36 16,18-36-16,18-17 16,-1 17-16,1-17 0,35 17 15,-18-17-15,0-18 0,36 17 16,-36-17 0,1-17-16,-19-1 15,1 0-15,-18 1 16,-18-1-16,18 0 15,18 1 32,17-1-31,-17 0-16,17-34 16,-17 34-16,-18 0 15,17 1-15,-17-1 0,18 18 16,0 0-16,17 35 15,-17-17-15,-1 0 16,1 17-16,-18-18 0,17 19 16,1-19-16,-18 1 15</inkml:trace>
  <inkml:trace contextRef="#ctx0" brushRef="#br0" timeOffset="2469.1881">6562 2840 0,'-18'0'16,"0"-18"0,36 1-16,35 17 15,0 0 1,-18 17-16,18-17 15,-18 18-15,1 17 0,-1-17 16,-17-1-16,17 19 0,-35-19 0,17 19 16,-17 17-1,-17 17-15,-1-52 16,18 17-16,0 18 16,0-35-16,18-1 15,-1 18-15,1-17 0,17 17 16,-17-17-16,35 17 15,-35-17-15,-18 0 0,0-1 16,0 1-16,-53 0 16,0-18-16,17 17 15,-16-17-15,-1 0 16,0 0-16,17 0 0,-52 18 16,53-18-16,0 0 15</inkml:trace>
  <inkml:trace contextRef="#ctx0" brushRef="#br0" timeOffset="3170.21">8273 3351 0,'0'0'0,"0"18"0,17 17 16,-17-17-16,18 17 15,0 1-15,-18-19 16,0 1-16,17-18 16,-17 17-16</inkml:trace>
  <inkml:trace contextRef="#ctx0" brushRef="#br0" timeOffset="3298.9508">8290 2893 0,'18'17'15</inkml:trace>
  <inkml:trace contextRef="#ctx0" brushRef="#br0" timeOffset="3650.2065">8555 3475 0,'0'0'16,"18"-35"-16,-18 17 0,-18-35 15,18 35-15,0-17 16,18 17 0,-1 18-1,18 18-15,-35 0 16,36 17-16,-19-17 15,1-18 1,0 0-16,-18-18 16,17 0-16,-17 1 15,18-19-15,0 36 16,-1-17-16,-17 34 16,18 19-1,-1-19-15,1 1 0,-18 17 16,18-17-16,-1 17 15,1-17-15,0-18 0,17 18 16,-17-18-16</inkml:trace>
  <inkml:trace contextRef="#ctx0" brushRef="#br0" timeOffset="3971.1152">9084 3334 0,'-53'0'15,"35"17"-15,1-17 0,17 18 0,-18 17 16,36-17-16,17 17 16,-17-35-1,17 18-15,-17-18 0,17 0 16,-17 0-16,-1 0 0,1-18 16,0-17-16,-18 17 15,-18-17 1,0 35-16,18-18 15,-35 18 1,17 0-16,1 18 0,17 17 16,35 1-1,-17-19-15,52 19 16,-35-19-16,54-17 16,-54 0-16,0-17 15</inkml:trace>
  <inkml:trace contextRef="#ctx0" brushRef="#br0" timeOffset="4349.8605">9472 3351 0,'0'0'0,"-35"0"0,17 18 16,1 0-16,17-1 15,0 19 1,17-19-16,18 1 15,-17-18-15,35 0 16,-35-18-16,17 1 16,-35-1-16,18-17 15,-18 17-15,0 0 16,0 36 0,0 53-1,0-18-15,17 70 16,1-70-16,-1 53 15,-17-53 1,0 17-16,0-52 0,-17 17 16,-18-17-1,-1-18-15,19-18 16,-1 0-16,-17 1 0,-1-54 16,36 36-1,-17 0-15</inkml:trace>
  <inkml:trace contextRef="#ctx0" brushRef="#br0" timeOffset="4683.0902">9684 3510 0,'35'-17'16,"-70"34"-16,88-52 0,-53 17 15,17 1-15,-17-1 16,0 0-16,-17 1 15,-1 17 1,0 0-16,18 17 16,18 1-16,0 0 15,35 17-15,-36-17 16,54 17-16,-36-18 16,0 19-1,-17-36-15,0 35 16,-36-17-16,-17-1 15,17-17-15,-52 0 16,52 0-16,-53-17 16,54-1-16,-19-17 15,36 17-15</inkml:trace>
  <inkml:trace contextRef="#ctx0" brushRef="#br0" timeOffset="5606.1854">11871 2769 0,'0'141'16,"0"-282"-16,18 371 0,-18-72 15,0-87-15,0 35 16,0-53-16,0 0 16,-18-53-1,18-71 1,0 18-16,18-70 16,-18 52-16,17-88 15,-17 71-15,18 18 0,-18-1 16,18 0-16,-1 19 15,1 52-15,-1 35 16,1 0-16,0 18 16,-1 0-16,19 123 15,-19-87-15,1-1 0,17 53 16,18-53 0,-35-35-16,17-18 15,-35-17-15</inkml:trace>
  <inkml:trace contextRef="#ctx0" brushRef="#br0" timeOffset="5738.9412">11906 3210 0,'0'0'16,"88"-17"-16,-35 17 0,36-18 15,-37 18-15,-16-18 16</inkml:trace>
  <inkml:trace contextRef="#ctx0" brushRef="#br0" timeOffset="6218.1619">12629 2699 0,'0'0'0,"18"35"0,0 36 16,-1-18-16,1 17 0,17 71 15,-17-88-15,0-18 0,-1 18 16,1-35-16,-1 17 15,-34-52 1,-18-36 0,-1 17-16,-17-87 15,36 52-15,-1-17 0,0-88 16,18 88-16,53-18 16,0 70-1,53 36-15,-53 18 16,0 17-16,-18 1 15,1-1-15,16 71 0,-52-53 16,0 35 0,-17-35-16,-18-18 0,-18 0 15,0-17-15,35-18 16,-17 0-16,17 0 0,-17-18 16,17 1-16</inkml:trace>
  <inkml:trace contextRef="#ctx0" brushRef="#br0" timeOffset="6474.9146">12435 3281 0,'-17'35'15,"34"-70"-15,-34 88 0,-1-36 16,18 19-16,0-1 16,0-17-16,0-1 15,0 1-15</inkml:trace>
  <inkml:trace contextRef="#ctx0" brushRef="#br0" timeOffset="6673.6243">13458 3122 0,'0'0'16,"0"18"-16,-35 17 0,-35 18 15,17-18 1,-18 36-16,54-36 16,-19 18-16,19-35 15</inkml:trace>
  <inkml:trace contextRef="#ctx0" brushRef="#br0" timeOffset="7235.3162">13970 2875 0,'0'0'0,"-18"124"16,18-71-16,-17 35 15,17-53-15,-18 0 16,0-35 0,18-17-1,-17-19-15,17 1 0,0-53 16,0 35-16,17-70 15,1 52-15,0-17 16,-1-36-16,1 89 16,0 0-16,-1 35 15,1 53 1,0 0-16,17 70 16,-18-52-16,36 70 15,-17-71-15,34 36 16,-34-53-16,52-18 15,-53-17-15,0-18 16,1-35-16,-1 17 0,0-53 16,-35 19-16,0-72 15,-35 71-15,-18-70 16,18 70-16,-18 0 16,35 53-16,-17 0 15,35 17 1</inkml:trace>
  <inkml:trace contextRef="#ctx0" brushRef="#br0" timeOffset="7603.4196">14993 2734 0,'18'18'16,"-1"-18"-1</inkml:trace>
  <inkml:trace contextRef="#ctx0" brushRef="#br0" timeOffset="7730.9667">15117 3157 0,'0'0'16,"0"-17"-1,0-1 1</inkml:trace>
  <inkml:trace contextRef="#ctx0" brushRef="#br0" timeOffset="11784.522">12823 2011 0,'0'-18'31,"-17"1"-16,17-1 1,0 0 0,0 1-16,0-1 15,0 0 1,0-17 0,17 35-16,-17-18 15,0 1-15,18-1 16,-18-17-16,18 35 15,-18-18 1,-18 18 31,0 0-31,1 0-16,-54 18 15,36 0-15,-53-1 16,35-17-16,-18 18 0,-34-1 15,52-17-15,-53 18 16,53-18-16,0 0 16,18 0-16,-1 0 15,-17 0-15,36 0 16,-18-18-16,17 1 16,0 17-1,1-18-15,-1 18 0,0 0 16,1 0-1,-1 0-15,0 0 16,1 0-16,-1 0 16,1 0-1,-1 0 1,18 18 46,0-1-46,0 1 0,0 0-16,0-1 0,0 36 15,0-35-15,18 17 16,-18-17-16,0-1 0,17 19 16,-17-19-1,0 1 1,0 0-1</inkml:trace>
  <inkml:trace contextRef="#ctx0" brushRef="#br0" timeOffset="12062.3464">11536 2028 0,'35'18'0,"-17"0"16,-1 17-16,1-35 16,17 53-1,-35-35-15,36 17 16,-36-17-16,17-1 15,1-17-15,17-17 16,-17-1-16,-1 0 16,1 1-16,17-19 0,-17 19 0,17-36 15,-17 35-15</inkml:trace>
  <inkml:trace contextRef="#ctx0" brushRef="#br0" timeOffset="12758.4267">12841 1852 0,'-18'0'0,"18"18"47,0 17-31,-17 0-1,17 18-15,0-35 16,0 17-16,0-17 16,0-1-1,0 1-15</inkml:trace>
  <inkml:trace contextRef="#ctx0" brushRef="#br0" timeOffset="13096.269">12647 1976 0,'0'17'0,"18"-17"16,-1 18 0,1-1-1,-18 1-15,18 17 16,-18-17-16,17 0 0,1-1 15,0-17 1,-1 0-16,1 0 16,-1-17-16,19-19 15,-19 19-15,19-36 16,-19 35-16,1-17 16,0 35-16,-18-18 15</inkml:trace>
  <inkml:trace contextRef="#ctx0" brushRef="#br0" timeOffset="16433.8823">14146 3598 0,'0'53'15,"-17"-35"-15,17 35 16,0-18-16,0-17 16,17 17-16,-17-17 0,0 17 15,18 0 1,-18-17-16,18 35 16,-18-36-16,0 1 15,-18-18 16,-17 0-15,17 0-16,-17 18 16,17-18-16,-17 0 0,-53 17 15,35-17-15,-53 0 16,35 0-16,-87 18 16,69-18-16,1 0 15,-18 0-15,1 0 16,16 18-16,-105-18 15,106 17-15,18-17 16,-1 0-16,-52 0 16,70 0-16,0 0 0,-18 0 15,36-17-15,-18 17 16,35 0-16,18-18 16,-17 18-16,-1 0 15,18-18-15,-18 18 0,18-17 16,0-1 46,18 0-46,-18 1 0,0-1-16,18 0 0,-18 1 0,0-1 15,0-35 1,-18 36-16,18-1 15,0 0 1,0 36 15</inkml:trace>
  <inkml:trace contextRef="#ctx0" brushRef="#br0" timeOffset="16738.9625">11959 3951 0,'18'-18'16,"-18"1"-16,35-1 16,-17 1-16,-1-1 15,19-17-15,-19 17 16,-17 0-16,18 1 0,-18-1 15,0-17 1,18 35-16,-18-18 16,0 1-16,17 17 15,1 17 1,17-17-16,18 18 16,-35-1-16,35 1 15,-18-18-15,-17 18 16</inkml:trace>
  <inkml:trace contextRef="#ctx0" brushRef="#br0" timeOffset="17356.0469">13917 3687 0,'0'17'16,"18"-34"15,-1-1-15,1 0-16,-18 1 16,18-19-16,-18 19 15,17-1 1,-17 0-16,18 1 0,-18-1 0,18 18 15,-18-17-15,17-1 16,1 18-16,-1 0 16,19 18-1,-19-1-15,1 1 0,0-1 0,-1 1 16,1 17-16,0-17 16,35 0-16,-36-1 15,36-17-15</inkml:trace>
  <inkml:trace contextRef="#ctx0" brushRef="#br0" timeOffset="21487.6249">1746 6368 0,'18'0'15,"0"17"1,17-17-16,0 18 16,0-18-16,1 0 15,69-18-15,-52 1 16,71-36-16,-54 17 15,1 1-15,0-18 0,-19 18 16,37-53 0,-54 35-16,0 18 0,-17-54 15,-18 36-15,-35-35 16,-1 53-16,-34-18 16,34 18-16,1 35 15,0-18-15,17 18 0,-35 35 16,53 1-16,-17 105 15,17-53-15,17 0 16,-17 36-16,18-18 16,0 123-16,-18-123 15,17 52-15,-17-87 16,-35 17-16,0-35 16,-36 0-1,36-53-15,-36 0 16,36 0-16,-18-53 15,53 18-15,0-36 16,18 54-16,70-19 16,-35 36-16,70 18 15,-70 0-15,53 35 16,-53-18-16,35 18 16,-53-18-16,-17-17 15,0 17-15,-18-17 0,0-1 16</inkml:trace>
  <inkml:trace contextRef="#ctx0" brushRef="#br0" timeOffset="22540.6041">3210 5733 0,'-35'0'0,"17"17"15,1 19-15,-36 52 16,53-35-16,-35 70 16,35-52-16,0-1 15,0 89-15,17-88 0,36 52 16,-18-52-1,36 17-15,-36-71 16,36 36-16,-36-53 16,0 0-16</inkml:trace>
  <inkml:trace contextRef="#ctx0" brushRef="#br0" timeOffset="22961.6807">3598 6244 0,'0'0'16,"18"106"-16,0-53 0,-18 53 16,17-71-16,1 18 15,-18-35-15,18-1 0,-18-34 31,0-54-15,0 36-16,-18-53 16,0 35-16,18-18 0,-17-70 15,-1 53 1,18 17-16,0 1 0,18-36 16,17 71-16,0-1 15,0 36-15,-17 18 16,35 70-1,-35-35-15,-1 18 0,1-1 16,0 1-16,17 70 16,-18-71-16,19 36 15,-19-53-15,1-18 0,0 36 16,-18-53-16,0-1 16,0 1-16</inkml:trace>
  <inkml:trace contextRef="#ctx0" brushRef="#br0" timeOffset="23118.359">3704 6403 0,'0'0'16,"35"0"-16,1 18 0,-1-18 16,-17 0-16,35 0 15,-18 0-15,0-18 0,18 18 16</inkml:trace>
  <inkml:trace contextRef="#ctx0" brushRef="#br0" timeOffset="23318.034">4322 6615 0,'0'0'16,"-18"88"-16,0-35 0,1-18 0,-36 36 16,35-54-16,-17 18 15,17-17-15,-35 0 16</inkml:trace>
  <inkml:trace contextRef="#ctx0" brushRef="#br0" timeOffset="24581.1879">4692 5944 0,'0'0'16,"18"106"-16,-18-53 0,17 88 15,-17-88 1,18 53-16,0-71 16,-18 36-16,0-54 15,0 1-15,0-53 16,0 17-16,-18-17 15,0-71 1,1 53-16,17 0 0,-18-70 16,18 52-16,0 1 15,0-1-15,53-70 16,-18 88-16,0 18 0,54-1 16,-54 19-16,18 17 15,-36 17-15,19 19 16,-36-1-16,17 18 0,-34 0 15,-19 35-15,19-35 16,-18-18-16,-1-17 0,1 17 16,-18 0-16,35-35 15,1 18 1,34-18 0</inkml:trace>
  <inkml:trace contextRef="#ctx0" brushRef="#br0" timeOffset="24780.7449">5239 6456 0,'-36'53'15,"72"-106"-15,-89 141 0,18-17 16,17-36-16,-17 0 15,17-17-15,18-1 16,-18-17-16</inkml:trace>
  <inkml:trace contextRef="#ctx0" brushRef="#br0" timeOffset="25286.3889">5521 6103 0,'0'0'15,"0"88"-15,-18-35 0,18 18 16,-17-18-16,17 0 0,-18-1 0,18 1 16,-18 36-1,18-72-15,0 1 16,18-53-1,0-18-15,-18 0 16,17-35 0,-17 35-16,0-71 15,0 54-15,0-19 16,0 54-16,18 0 16,0 35-16,-1 53 15,1 0-15,17 70 16,-17-52-1,17-1-15,18 54 16,18-54 0,-36-34-16,18-36 0,-18 17 0,36-52 15,-36-36 1,0-17 0,-52 0-16,17 35 15,-18 0-15,-17 0 0,-1-17 16,1 34-16,17 19 15,1 17-15,17 17 16</inkml:trace>
  <inkml:trace contextRef="#ctx0" brushRef="#br0" timeOffset="25580.9371">6085 5592 0,'36'17'15,"-1"1"-15,0 17 0,36 53 16,-36-17-16,18 52 15,-18-34 1,-17-19-16,17 106 16,-35-105-16,0 88 15,0-106-15,-17 53 16,-1-71-16,-53 35 16</inkml:trace>
  <inkml:trace contextRef="#ctx0" brushRef="#br0" timeOffset="27015.7943">7232 6121 0,'35'0'16,"18"17"0,-18-17-16,1 18 0,-1-18 15,0 0-15,1 0 0,-1 0 16,18 0-1,-36 18-15,1-18 16</inkml:trace>
  <inkml:trace contextRef="#ctx0" brushRef="#br0" timeOffset="27144.2881">7373 6368 0,'35'0'16,"-70"0"-16,106 0 0,-36 0 0,53 0 15,-53 0-15,-17 0 16</inkml:trace>
  <inkml:trace contextRef="#ctx0" brushRef="#br0" timeOffset="37927.9736">12065 5362 0,'0'18'31,"0"70"-15,35 124 0,-35-124-16,18 71 15,-18-71-15,18 35 16,-18-70-16,17 53 15,1-71-15,-18 18 16,17-53-16,-17 18 16,0-36-16,0 1 15</inkml:trace>
  <inkml:trace contextRef="#ctx0" brushRef="#br0" timeOffset="38150.4446">12241 5468 0,'0'18'15,"18"17"-15,0 0 0,-18 18 16,17 71 0,1-36-16,-18 71 15,0-89-15,18 54 16,-18-71-16,17 35 15,-17-53-15,18-17 16,-18-1-16,18-17 0</inkml:trace>
  <inkml:trace contextRef="#ctx0" brushRef="#br0" timeOffset="39501.4507">12929 5609 0,'0'0'0,"18"-17"0,0-36 16,-1 17-16,-17-17 15,0 18-15,0 18 16,-35-1-1,-18 18-15,18 0 0,-1 18 16,-34 52 0,35-17-16,-1 70 15,19-52-15,17 0 0,17 87 16,1-105-16,0 18 16,-1-18-16,19-18 0,-1 53 15,-18-70 1,19 17-16</inkml:trace>
  <inkml:trace contextRef="#ctx0" brushRef="#br0" timeOffset="39640.3487">12629 6068 0,'0'0'15,"36"-18"-15,-1 18 0,0 0 0,36-17 16,-36 17-16,36 0 15,-54 0 1</inkml:trace>
  <inkml:trace contextRef="#ctx0" brushRef="#br0" timeOffset="39886.5566">13194 5433 0,'-35'17'16,"70"-34"-16,-88 52 0,35 71 15,1-36 1,17 54-16,0-54 16,17 54-16,1-71 15,0 0-15,-1-18 0,19 0 16,16 1-16,-16-19 15,-1-17-15</inkml:trace>
  <inkml:trace contextRef="#ctx0" brushRef="#br0" timeOffset="40256.7422">13458 5786 0,'0'88'0,"0"-176"0,18 229 16,-18-35-16,0-71 16,18 18-1,-18-36-15,0 1 0,0-36 32,0-35-32,0 18 15,0-18-15,0 0 0,17-70 16,1-1-1,0 71-15,-1 1 16,1 34-16,17 18 16,1 18-16,-1 52 15,-35-17-15,17 53 16,1-53-16,-18 53 16,18-71-16,-1 35 15,-17-52 1,0 17-16,-17-35 15</inkml:trace>
  <inkml:trace contextRef="#ctx0" brushRef="#br0" timeOffset="40396.6709">13547 5909 0,'35'18'0,"0"-1"16,1-17-1,34 0-15,-35 0 16,-17 0-16</inkml:trace>
  <inkml:trace contextRef="#ctx0" brushRef="#br0" timeOffset="40756.9353">13882 5327 0,'17'18'16,"1"-18"-16,17 35 0,-17-17 15,53 52 1,-36-17-16,-18 0 0,36 70 16,-35-52-16,-18 70 15,0-70-15,-18 34 16,1-52-16,-19 18 16,19-36-1,-18 18-15,17-53 16,0 18-16</inkml:trace>
  <inkml:trace contextRef="#ctx0" brushRef="#br0" timeOffset="42025.7055">14499 5838 0,'18'0'47,"-1"0"-31,1-17-1,0 17-15,17 0 0,36-18 16,-36 18-16,0-17 15,53-1-15,-70 18 16,17-18 0</inkml:trace>
  <inkml:trace contextRef="#ctx0" brushRef="#br0" timeOffset="42715.4275">15416 5486 0,'18'-53'15,"-18"-18"1,0 36-16,-18-18 16,1 35-16,-36-17 15,35 35-15,-35 18 16,18-1-16,0 89 15,17-35-15,36 70 16,-18-53-16,35 53 16,0-70-16,18 35 15,-35-71-15,35 35 16,-53-52 0</inkml:trace>
  <inkml:trace contextRef="#ctx0" brushRef="#br0" timeOffset="42838.9736">15169 5909 0,'0'0'15,"53"-18"-15,-17 18 0,52-17 16,-35-1-16,-18 18 16,0 0-16</inkml:trace>
  <inkml:trace contextRef="#ctx0" brushRef="#br0" timeOffset="43077.6712">15787 5362 0,'0'0'16,"0"-53"-16,-18 36 0,1-1 15,-1 36-15,-17 52 16,17-17-16,0 0 15,18 35-15,0-17 16,18-1-16,0 1 0,-1-1 16,36 36-16,-18-53 15,54 18-15,-54-54 16,0-17-16,-17 0 16</inkml:trace>
  <inkml:trace contextRef="#ctx0" brushRef="#br0" timeOffset="43438.8825">15998 5750 0,'0'0'16,"0"106"-16,0-53 0,18 35 16,0-35-16,17 0 15,-35-35-15,18-18 16,-18-18-1,0-52 1,-18 34-16,-17-70 16,35 53-16,-18-17 15,18-18-15,-18 17 0,36-52 16,0 70-16,52 35 16,-34 18-16,-1 18 15,18-1-15,-18 19 0,18 52 16,-53-53-16,0 36 15,-18-36-15,-35 0 16,18-17-16,-35-18 16,52 0-16,-17-35 15</inkml:trace>
  <inkml:trace contextRef="#ctx0" brushRef="#br0" timeOffset="43739.1293">16510 5239 0,'0'0'0,"18"17"16,35 19-1,-18-1-15,0 18 0,18 53 16,-18-53-16,1 70 16,-36-70-16,0 70 15,-18-70 1,-17 36-16,-1-54 16,1-17-16,17 17 0,-17-18 15,18-17-15,-1 0 0</inkml:trace>
  <inkml:trace contextRef="#ctx0" brushRef="#br0" timeOffset="44039.5496">17004 5292 0,'0'0'0,"0"17"0,0 19 15,0-1-15,0 18 0,18 70 16,-18-70-16,-18 18 16,18-1-16,0 1 0,0-18 15,0 0-15,0 0 0,0-18 16,0 35-1,0-52-15,0 0 16,0-36-16,0 0 16,0 1-16</inkml:trace>
  <inkml:trace contextRef="#ctx0" brushRef="#br0" timeOffset="44256.2466">17233 5345 0,'0'0'16,"0"105"-16,18-52 15,-18 88-15,0-70 16,0 0-16,0-1 0,0 1 16,0 35-16,0-71 15,17 35 1,-17-52-16,0 0 0</inkml:trace>
  <inkml:trace contextRef="#ctx0" brushRef="#br0" timeOffset="44750.7096">17480 5062 0,'0'-17'0,"35"17"16,18 0-1,0 17 1,-17-17-16,-19 36 0,1-1 15,-18 35 1,0-34-16,-35 34 16,17-52-16,0 0 0,1 17 15,34-17 1,36-1 0,18-17-16,-18 0 15,-36 0 1,1 18-16,-18-1 15</inkml:trace>
  <inkml:trace contextRef="#ctx0" brushRef="#br0" timeOffset="45535.541">18662 5644 0,'-18'0'16,"36"0"0,35 0-1,-18 0 1,36 0-16,-36 0 15,36 18-15,-54-18 16,1 18-16</inkml:trace>
  <inkml:trace contextRef="#ctx0" brushRef="#br0" timeOffset="46331.5683">20197 5415 0,'17'-53'15,"-34"106"-15,34-141 0,1 0 16,-36 52-16,1-34 16,-1 52-16,0-17 15,-35 35-15,18 0 16,-18 88-1,36-35-15,-1 18 0,0 17 16,18 0-16,0 0 0,18-17 16,17 88-16,0-89 15,18 18-15,-35-52 16,0-1-16,-1-35 0,-17 18 16,0-36-1,-17 0-15,-1-35 16,-17 18-16,17 0 15,0-1-15,1 19 0,-1-18 16,18 17-16,18 18 16,17-18-1,36 18-15,-36 0 16,0 18-16,18-18 16,-18 0-16</inkml:trace>
  <inkml:trace contextRef="#ctx0" brushRef="#br0" timeOffset="47178.1702">20849 5203 0,'0'-17'0,"-17"-1"15,17 1 1,-18 17-16,0 0 16,1 17-1,-1 18-15,0 54 16,1-19-16,-1 71 16,18-70-16,18 52 15,-1-52-15,19 35 16,-19-53-1,36 17-15,-18-52 16,-17 0-16,0-1 0,-1 1 16,1-18-16,0 0 15</inkml:trace>
  <inkml:trace contextRef="#ctx0" brushRef="#br0" timeOffset="49549.9345">21184 5327 0,'0'35'15,"0"53"1,0-35-16,0 71 16,0-71-16,0 53 15,0-54-15,0 1 16,0-35-16,0 0 16,0-36-1,0-35 1,0 18-16,0-18 0,18-35 15,0 35-15,-1-53 16,1 53-16,17-53 16,-17 71-1,17-18-15,-17 53 16,-1 0-16,1 18 16,0 17-16,-1 71 0,-17-36 15,0 54-15,0-54 16,0-17-16,18 35 15,-18-52-15,18 17 16,-18-36-16,0 1 16,-18-18-16,18-18 15</inkml:trace>
  <inkml:trace contextRef="#ctx0" brushRef="#br0" timeOffset="49689.2012">21343 5697 0,'53'0'16,"-35"0"-16,-1 0 0,36 0 16,-18 0-1,1 18-15,-19-18 16</inkml:trace>
  <inkml:trace contextRef="#ctx0" brushRef="#br0" timeOffset="50061.6573">21925 5662 0,'18'0'0,"-1"0"15,36 0 1,-35 0-16,35 0 16,-35 0-16,17 0 15,-18 0-15</inkml:trace>
  <inkml:trace contextRef="#ctx0" brushRef="#br0" timeOffset="50541.661">22737 5221 0,'0'0'15,"17"-53"-15,-17 18 0,0-18 16,-17 35 0,-1 1-16,18-1 15,-18 18-15,-35 18 0,36 17 16,-1 0-16,0 36 0,1-18 16,17 88-16,0-88 15,17 17-15,36 36 16,-17-53-16,-1 18 15,-17-54-15,-1 19 16,-34-36 0,-1 0-16</inkml:trace>
  <inkml:trace contextRef="#ctx0" brushRef="#br0" timeOffset="50637.725">22543 5644 0,'0'0'0,"0"-17"0,17 17 15,36 0 1,-18 0-16,54 0 15,-54 0-15</inkml:trace>
  <inkml:trace contextRef="#ctx0" brushRef="#br0" timeOffset="50840.2336">23036 5221 0,'-17'53'0,"-1"-18"16,18 18-16,0 53 16,0-53-16,35 35 15,1-35-15,-19-18 16,36 18-16,-17-35 16,-1 0-16</inkml:trace>
  <inkml:trace contextRef="#ctx0" brushRef="#br0" timeOffset="51423.5792">21802 5151 0,'0'0'15,"0"17"1,17 36 0,-17-18-16,18 18 15,0 0-15,-18 0 0,0-18 0,17 18 16,-34 36-16,17-54 15,-36 35-15,19-52 16,-1 0 0,0-1-16,1-17 0,-1 18 15,0-18-15</inkml:trace>
  <inkml:trace contextRef="#ctx0" brushRef="#br0" timeOffset="52431.2189">23354 5345 0,'0'17'16,"0"19"-16,-18-19 16,18 54-16,0-36 15,0 0-15,0 1 0,0-1 16,0 18-1,0-36-15,0-34 32,-17-36-17,17 35-15,0-17 16,17-36-16,1-34 16,0 52-1,17 35 1,-18 18-16,1 35 15,0 1-15,17 34 16,0-35-16,-17 1 0,35 34 16,-18-52-16,18-1 15,-35 1 1,17-18-16,-17-18 16,-1-17-16,-17 0 15,0-18-15,0 18 16,-17 17-16,-1-17 15,18 0-15,-35-1 16,17 19-16,18-1 16,0 36-16,0-1 15</inkml:trace>
  <inkml:trace contextRef="#ctx0" brushRef="#br0" timeOffset="52688.6026">23830 5151 0,'0'0'16,"18"0"-16,-1 0 0,19 52 16,-1-16-16,36 70 15,-36-53 1,18 52-16,-36-52 15,1 0-15,-18 0 16,0 0-16,0-18 0,0 53 16,-18-70-16,-52 35 15,35-35-15,-1-1 16</inkml:trace>
  <inkml:trace contextRef="#ctx0" brushRef="#br0" timeOffset="53521.1032">21731 5133 0,'0'-18'16,"-18"18"0,36 0-1,0 18 1,-18 0-16,35 52 15,-35-35-15,18 18 16,-18 0-16,17 88 16,1-88-16,-18 18 15,0-18-15,0 0 0,0 35 16,0-53-16,-18 36 16,1-54-16,-1 19 15,0-19-15,-17 1 16,17-18-1,18 18-15</inkml:trace>
  <inkml:trace contextRef="#ctx0" brushRef="#br0" timeOffset="54255.462">24342 4992 0,'0'0'0,"17"-18"0,-17-17 15,0 17 1,0 36-1,18 70 1,-18-17-16,18 105 16,-1-88-16,1 106 15,-18-106-15,35 54 16,-17-90-16,17 37 16,-17-54-16,-1 0 15,1-35-15,-18-17 16,0-1-16,0-17 15</inkml:trace>
  <inkml:trace contextRef="#ctx0" brushRef="#br0" timeOffset="54472.2418">24642 4974 0,'0'0'15,"35"159"-15,-18-71 0,1 71 16,0-71-16,17 53 16,-35-88-16,35 35 15,-35-52-15,0-1 16,18-35-16,-18-18 16,0-17-16,-18 0 15</inkml:trace>
  <inkml:trace contextRef="#ctx0" brushRef="#br0" timeOffset="54722.6355">24871 4851 0,'53'-18'16,"-106"36"-16,123-36 0,-52 18 15,17 18-15,-35-1 16,18 36-16,-36-17 15,1 34-15,17-35 16,-18-17-16,18 17 16,0-17-16,0 17 15,18-17-15,-1-1 16,19-17-16,-1 0 0,0 18 16,-17-18-16</inkml:trace>
  <inkml:trace contextRef="#ctx0" brushRef="#br0" timeOffset="55345.251">19526 4886 0,'0'-18'0,"0"36"0,0 0 31,0 70-15,18-35-16,-18 123 15,0-88-15,0 106 16,0-105-16,0-1 0,0-18 16,0-17-16,18 0 0,-18 35 15,17-70-15,-17 17 16,0-52 15</inkml:trace>
  <inkml:trace contextRef="#ctx0" brushRef="#br0" timeOffset="55606.2256">19650 4851 0,'0'0'16,"0"35"-1,0 71-15,0-36 16,17 142-16,-17-106 16,0 17-16,18-17 0,0-18 15,-18 1-15,17-19 0,19 54 16,-19-89 0,1 18-16,-18-36 15,17-17-15</inkml:trace>
  <inkml:trace contextRef="#ctx0" brushRef="#br0" timeOffset="57158.0009">25788 5539 0,'0'0'0,"18"0"16,52 0-16,-34 0 15,87 0-15,-52 0 16,34 0-1,-69 0-15,-1 0 0,0 0 16,-17 0-16</inkml:trace>
  <inkml:trace contextRef="#ctx0" brushRef="#br0" timeOffset="57336.6255">26053 5292 0,'0'106'0,"0"-212"0,0 264 16,17-34-1,-17-71-15,18 53 16,0-36-16,-1-35 16,1 1-16</inkml:trace>
  <inkml:trace contextRef="#ctx0" brushRef="#br0" timeOffset="57742.4727">26882 5098 0,'0'0'15,"0"53"-15,0-1 0,0 72 16,-18-53 0,0-19-16,-17 19 0,-18 52 15,36-70-15,-36 18 16,17-53-16,-17 17 16,36-35-16,-18 0 15,17-35 1,0-18-16,36-36 15,17 37 1,-17 34-16,52 0 16,-52 18-16,17 18 0,36 35 15,-18-18-15,-18 0 16,0 1-16,1-19 0,17 36 16,-18-35-1,0-1-15,-35 1 16</inkml:trace>
  <inkml:trace contextRef="#ctx0" brushRef="#br0" timeOffset="66729.1844">9137 5627 0,'0'0'15,"0"17"-15,18 72 16,-18-36-16,17 17 15,-17 1-15,36 35 16,-36-71-16,17 18 16,-17-36-16,-17-34 31,-1-36-31,18 0 16,0-53-16,0 53 15,0-35 1,18 53-16,-1-1 0,1 19 15,17 17-15,-17 0 16,-1 35-16,1 0 16,-18 36-16,0-36 15,0 0-15,0-17 16,0-36 0,35-35-1,-17 18-15,35-18 16,-18 18-16,-17 17 15,52 1 1,-52 34-16,0 1 0,-1 17 16,1 18-16,-18 0 15,0 0-15,-18 35 0,18-52 16,-17 34-16,17-35 16,17-17-16,1 0 15,-1-18-15</inkml:trace>
  <inkml:trace contextRef="#ctx0" brushRef="#br0" timeOffset="67157.4897">10178 5786 0,'-36'-18'16,"1"18"-16,17 18 15,-17-18-15,0 35 0,-36 18 16,54 0-16,-19 35 16,19-53-16,17 18 15,17-35-15,1-1 16,17 1-16,1-18 0,-1 0 15,35-18-15,-34 1 16,-1-36-16,-17 18 16,-18-36-16,0 53 15,-36-17 1,19 0-16,-1 35 16,18 35-16,0-17 15,18 70-15,17-53 16,36 36-16,-19-36 15,37 18 1,-36-35-16,17-1 16</inkml:trace>
  <inkml:trace contextRef="#ctx0" brushRef="#br0" timeOffset="67640.0785">10478 5838 0,'0'-17'16,"0"34"-16,17-17 15,36 53 1,-35-17-16,52 17 16,-34-18-16,34 18 15,-35-36-15,-17 1 16,17 0-1,-17-18-15,-18-18 16</inkml:trace>
  <inkml:trace contextRef="#ctx0" brushRef="#br0" timeOffset="67797.3547">10689 5838 0,'-35'89'0,"70"-178"0,-88 231 15,36-89-15,-19 35 16,36-35-16,0 17 16,0-52-16,0-1 15</inkml:trace>
  <inkml:trace contextRef="#ctx0" brushRef="#br0" timeOffset="68709.019">11465 4939 0,'0'-18'0,"18"1"16,-18-1-16,0 0 15,-18 18 1,-17 18 0,17 17-16,-17 18 15,17 18-15,-34 105 16,16 71-16,19-123 16,17-1-16,0-17 0,17 88 15,1-106-15,35 53 16,-18-88-1,36 35-15,-36-52 16,0-19-16,0 18 0,18 1 16,-53-19-16,18 19 15,-18-19 1</inkml:trace>
  <inkml:trace contextRef="#ctx0" brushRef="#br0" timeOffset="69637.6017">28081 5768 0,'0'35'15,"0"0"-15,0 54 16,-18-36-16,1 35 16,-1-53-16,-17 0 15,-18 18 1,18-17-16,-18-1 15,53-18-15,-18-17 16</inkml:trace>
  <inkml:trace contextRef="#ctx0" brushRef="#br0" timeOffset="70386.2447">29192 5203 0,'-17'-35'16,"34"70"-16,-52-87 0,17 52 16,-17-18-1,0 18-15,17 35 0,-17 0 16,0 1-16,-18 87 16,35-52-16,18 52 15,18-70-15,17 0 0,53 18 16,-35-54-16,18 1 15,-1-18-15,1 0 0,52-35 16,-70-1 0,18-52-16,-71 35 15,0 18-15,0-36 0,-35 19 16,-1-1-16,1 0 0,-53-18 16,35 36-16,0 17 15,18 1-15,-1-1 16,19 18-16,17 18 15</inkml:trace>
  <inkml:trace contextRef="#ctx0" brushRef="#br0" timeOffset="70766.7414">29563 4410 0,'0'0'16,"0"17"-1,35 36-15,0-17 16,71 69-16,-35-52 15,70 71-15,-53-71 16,36 105-16,-72-87 16,-16 17-16,-1 0 15,-17 1-15,-18 16 0,-36 72 16,19-89-16,-71 53 16,52-70-16,-52 35 15,53-54-15,-1-16 16,1-1-16,0 0 0,0 1 15,17-19-15,0 1 0</inkml:trace>
  <inkml:trace contextRef="#ctx0" brushRef="#br1" timeOffset="81321.654">12100 6738 0,'18'0'15,"0"0"63,-1 0-78,1 0 16,17 0 0,-17 0-16,17 0 15,18 0 1,-18 0-16,18 0 0,-18 18 15,36-18-15,-53 17 16,52-17 0,-35 18-16,1-18 0,52 0 15,-35 0-15,35 0 16,-35 0-16,35 0 16,-35-18-16,35 18 15,-35 0-15,35 0 16,-35 0-1,53-17-15,-53 17 16,71 0-16,-72-18 16,72 0-1,-54 18-15,54-17 0,-54-1 16,54 18 0,-71 0-16,17 0 15,-17 0-15,0 0 0,53 18 16,-71-18-16,71 0 15,-53 0-15,0 0 16,-18 0-16,18 0 0,35 0 16,-52 0-16,52 0 15,-35 0-15,53 0 16,-53 0-16,70 0 16,-70-18-16,88 18 15,-70-17-15,-18 17 16,17 0-16,1-18 15,52 0-15,-70 1 16,53-1-16,-53 18 16,53 0-16,-53-18 15,52 18-15,-52-17 16,71 17 0,-54 0-16,1-18 15,-1 18-15,-17 0 0,0 0 0,71-18 16,-18 18-1,17-17 1,-70 17-16,70 0 16,-70-18-16,18 18 0,52 0 15,-52 0-15,52 0 16,-52 0-16,52-18 16,-52 18-16,70 0 15,-88 0 1,88 0-16,-70 0 15,-18 0-15,88 0 16,-71 0-16,71 0 16,-70 0-16,52 0 15,-52 0-15,-18 0 16,70 0-16,-52 0 16,52 18-16,-34-18 15,52 0-15,-71 0 16,89 18-1,-71-18-15,-17 0 0,87 0 16,-87 0-16,88 0 16,-89 0-16,19-18 15,-19 18-15,18 0 0,53-18 16,-70 18-16,88 0 16,-89 0-16,71 0 15,-70 0-15,70 0 16,-70 0-1,87 0-15,-69 0 16,52 0-16,-53 0 16,-18 0-16,19 0 0,69 0 15,-87 18-15,70-18 16,-70 0 0,87 0-16,-87 18 15,-1-18-15,1 0 16,0 0-16,17 0 0,53 17 15,-71-17-15,72 0 16,-72 0-16,54 0 16,-54 0-16,54-17 15,-54 17-15,54 0 16,-54 0-16,71 0 16,-88 0-16,88 0 15,-70 0 1,70 0-16,-70 0 15,70 0-15,-88 0 16,17 0-16,-17 0 0,70 17 16,-52-17-16,70 0 15,-70 0-15,-1 18 16,71-18 0,-52 0-16,-19 18 15,18-18-15,-17 0 0,88 0 16,-89 0-16,71 0 15,-88 0-15,18-18 16,-36 18-16,0 0 16,-17 18-1,-36-18 1</inkml:trace>
  <inkml:trace contextRef="#ctx0" brushRef="#br1" timeOffset="86760.317">18538 6791 0,'0'0'0,"18"0"0,-36 0 47,1 18-32,-1-18-15,-35 35 16,18-17-16,-36-1 16,36 1-16,0 17 15,17-17-15,1-18 16,-1 17-16,18 1 0,18 0 16,35-1-1,-36 1-15,18-18 0,36 18 16,-53-18-16,17 0 15,-35 17-15</inkml:trace>
  <inkml:trace contextRef="#ctx0" brushRef="#br1" timeOffset="86909.9537">18256 7232 0,'0'0'16,"53"18"-16,-18-18 0,36 0 15,-36 17-15,36-17 16,-54 0-16,1 18 16</inkml:trace>
  <inkml:trace contextRef="#ctx0" brushRef="#br1" timeOffset="87243.873">18874 6932 0,'0'0'16,"-18"35"-16,0 1 0,1-19 15,17 19-15,0-1 16,35 0-16,-17 0 15,17-35-15,35 18 16,-34-18-16,52-18 16,-70 1-16,17-1 0,0-35 15,-17 18 1,-18-18-16,-18 18 16,-35-18-16,18 35 15,-36 18-15,18 0 16,18 18-16</inkml:trace>
  <inkml:trace contextRef="#ctx0" brushRef="#br1" timeOffset="88011.9364">29245 6562 0,'-17'35'16,"-1"0"-16,18 53 15,0-35-15,0 53 16,18-53-16,17 18 16,-17-36-16,17 35 15,-35-52 1,17 0-16,1-18 15,-18-18-15</inkml:trace>
  <inkml:trace contextRef="#ctx0" brushRef="#br1" timeOffset="88290.5079">29069 6773 0,'0'-17'0,"0"34"0,0-52 16,18 17-16,-18 1 15,17-18-15,1 17 16,-1-35 0,-17 35-16,18-17 0,-18 17 15,0 1-15,0-1 0,18 0 16,-18 1-16,0-1 0,17 1 16,1-1-16,0 18 15,-1 35 1,1-17-16,17 17 15,18 36-15,18-1 16,-1-17 0,-52-35-16</inkml:trace>
  <inkml:trace contextRef="#ctx0" brushRef="#br1" timeOffset="103488.7043">18098 7267 0,'0'-17'31,"17"-1"-16,54-17-15,-18-1 16,0 1-16,-1 0 0,72-36 16,-71 18-16,70-17 15,-52 35 1,17-18-16,-53 35 16,36-17-16,-53 35 15,-1 0-15</inkml:trace>
  <inkml:trace contextRef="#ctx0" brushRef="#br1" timeOffset="103687.6154">18538 7338 0,'0'0'15,"36"-35"-15,-1 17 16,53-53-16,-52 18 15,16 18-15,1-18 0,0 0 16,18 0-16,-54 36 16,1-1-1,-36 18-15</inkml:trace>
  <inkml:trace contextRef="#ctx0" brushRef="#br1" timeOffset="103804.9761">18803 7091 0,'35'-18'15,"1"1"-15,-1-1 16,0-17-16,18 17 0,-18-17 16,36-1-16,-36 19 15,-17 17-15</inkml:trace>
  <inkml:trace contextRef="#ctx0" brushRef="#br1" timeOffset="104351.5661">20232 6738 0,'17'0'47,"19"35"-31,-1-35-1,36 36-15,-19-19 16,-16 1-16,52 17 16,18 0-1,-53-35-15,17 18 0,-34-18 16,-1 0-16,-18 0 15,-17 18 1,-17-18-16,-36 35 16,0-17-16,-35 35 15,53-36-15,-18 1 16,-18 17-16,36 0 16,35-17-1</inkml:trace>
  <inkml:trace contextRef="#ctx0" brushRef="#br1" timeOffset="104723.5077">21308 6914 0,'0'-17'0,"-18"17"16,-17 17-16,17 1 15,-17 35-15,35-18 16,-18 36 0,18-36-16,36 36 15,-1-36-15,71 18 16,-36-53-1,-34 0-15,34-35 16,-35 17-16,1-53 16,-19 36-16,-17-53 15,-17 53-15,-19-54 16,1 54-16,-35-18 16,17 53-16,0 0 15</inkml:trace>
  <inkml:trace contextRef="#ctx0" brushRef="#br1" timeOffset="115139.7426">1905 7408 0,'0'0'16,"18"0"0,-18 18-1,53-18-15,-36 0 16,54-18 0,-36 18-16,0 0 0,36 0 15,17 0 1,-35 0-16,0 0 0,88-17 15,-70 17-15,105-18 16,-70 18-16,88 0 16,-106 0-1,106 0-15,-88 0 16,0 0-16,105 0 16,1-18-16,53-17 15,34-18 1,-157 36-16,157-36 15,-157 53-15,122-36 16,-140 36-16,105 0 16,-141 0-16,89 0 15,-89 0-15,88 0 16,-105 0-16,52 0 16,-70 0-1,18 18-15,-54-18 16,1 0-16,-53 0 15</inkml:trace>
  <inkml:trace contextRef="#ctx0" brushRef="#br1" timeOffset="120629.2158">11606 5098 0,'0'17'0,"0"1"16,0 52-16,0-17 15,18 53-15,0 0 16,-1-35-16,19 52 16,-19-70-16,1 88 15,0-88 1,-1 88-16,1-88 16,-1 71-16,-17-72 15,18 19-15,-18-36 0,18 71 16,-18-71-16,0 36 15,0-53 1,0 17-16,17 0 16,-17-17-16,0-1 15,18 1-15,0-18 16,-1 0 15,1 18-31,0-18 16,-1 0-16,1 0 15,-1 0-15,19 0 0,-19 0 16,19 0-16,-1 0 0,0-18 16,0 18-16,1-18 0,17 18 15,0-17-15,0 17 16,35-18-16,-35 18 16,52 0-1,-52 0-15,71 0 0,-71 0 16,70 0-16,-70 0 15,88 0 1,-88 18-16,18-18 0,70 0 16,-71 0-16,89 0 15,-88 0-15,87 0 16,-87 0 0,88 0-16,-89 0 15,1 0-15,-1 17 16,19-17-16,-19 0 0,1 0 0,17 0 15,-18 18-15,19-18 0,69 0 16,-69 0-16,69 0 16,-69 18-16,-19-18 15,18 0-15,1 0 16,-1 0-16,0 0 0,0 0 16,106 0-16,-106 0 15,89 0-15,-89 0 16,88 0-16,-88 0 15,89 0 1,-89-18-16,106 18 16,-106-18-16,71 18 15,-71 0-15,53 0 16,-70 18-16,52-18 16,-52 18-16,-1-18 0,72 17 15,-72-17 1,71 0-16,18 18 15,-88-18-15,70 0 16,-71 0-16,71 0 16,-70 0-1,70-18-15,-70 18 16,-1 0-16,1 0 16,-1 0-16,71-17 15,-70 17-15,52-18 16,-52 0-16,70 18 15,-70-17-15,70 17 16,-71 0-16,-17 0 0,88-18 16,-70 18-16,70 0 15,-70 0-15,-1-17 16,1 17-16,52 0 16,-52 0-16,52-18 15,-52 18-15,70 0 16,-71 0-16,89-18 15,-88 18-15,87 0 16,-87 0-16,88-17 16,-71 17-1,71-18-15,-71 18 16,71-18-16,-71 18 16,71-17-16,-71 17 15,0 0-15,-18-18 0,72 18 16,-54 0-1,53 0-15,-71 0 16,72 0-16,-72 0 16,1 0-16,-1 0 15,1 0-15,17 0 0,35 0 16,-52 0-16,-18 0 16,17 0-16,-17 0 0,18 18 15,52-18-15,-52 0 16,70 0-16,-70 0 15,70 0-15,-71 0 16,1 0-16,-1 0 16,54-18-16,-54 18 15,54 0-15,-71 18 16,70-18-16,-70 0 16,18 0-16,35 0 15,-53 0-15,70 0 16,-70 0-16,53 0 15,-53 0-15,53 0 16,-54 0-16,19 0 16,-18 0-16,53 0 15,-53 0-15,35 0 16,-53 0-16,36-18 16,-36 18-16,18 0 15,-18 0-15,18-18 16,-18 18-16,36 0 15,-36 0-15,18-17 16,-35 17 0,17 0-16,-17 0 15,-1 0-15,1 0 0,0 0 0,17 0 16,0 17-16,-17-17 16,-1 0-16,19 0 15,-19 0-15,1 0 16,-18-17 31,-18 17-47,18-36 15,0 19-15,0-18 16,0-1-16,0-17 16,0 18-16,0-53 15,0 35-15,0-53 16,18 36-1,-18 17-15,0 0 0,0 0 0,0-18 16,0 18-16,0-17 16,-18-71-16,18 70 15,0-52-15,18 70 16,-18-71-16,18 54 16,-1-54-16,-17 71 15,18-35 1,-18 35-16,0-17 15,0 34-15,-18-17 16,18 36-16,0-1 16,-17-17-16,-1 35 0,18-18 15,-18 1 1,18 34 15,-17-17-15,-1 18-16,-17 0 31,17-18-31,0 0 0,-34 0 16,16 0-16,-52 0 15,35 0-15,-53-18 16,36 18-16,17 0 16,-88-18-16,70 18 15,-70-17 1,53-1-16,-88 0 15,87 1-15,-105-1 16,88 0-16,1 18 16,-1-17-16,-106-1 15,106 18-15,-123-17 16,123 17-16,-123-18 16,123 0-16,-17 18 0,-107-17 15,124-1-15,-123 0 16,106 18-16,-1 0 15,1-17-15,-1 17 0,1-18 16,-1 18-16,-123 0 16,124 0-16,-124-18 15,123 18-15,-123 0 16,142 0 0,-125 0-16,107 0 15,-106 0-15,123 0 16,-124 18-16,107-18 15,-71 18-15,88-18 16,-106 17-16,107-17 16,-89 0-16,88 18 15,-71 0 1,72-18-16,16 17 0,-87 1 16,88-18-16,-89 18 15,72-18-15,-72 17 16,71-17-16,-70 18 15,70-1 1,-88 1-16,106-18 16,-124 18-16,124-1 15,-124-17-15,18 18 16,106-18-16,-106 18 16,106-18-16,0 0 15,-18 17-15,18-17 16,-106 0-16,88 18 15,-71-18-15,72 18 16,-72-18-16,89 0 16,-106 17-16,106-17 15,0 18-15,-18-18 16,-71 0-16,89 17 16,-88 1-16,-1-18 15,89 18-15,18-18 16,-19 0-16,-69 17 15,69 1-15,19-18 16,-18 18-16,17-18 0,1 0 16,-19 17-16,-34-17 15,-18 18-15,70 0 16,-52-18 0,52 17-16,-70 1 15,71 0-15,-72-1 16,90-17-16,-90 35 15,72-35-15,-1 18 0,-52 0 16,52-18-16,18 17 16,-70-17-1,17 0 1,53 18-16,0-18 0,0 0 0,-52 0 16,69 0-16,-52 0 15,53 0-15,-1 0 16,1 0-16,0 0 0,0-18 15,-1 18-15,1 0 16,0 0-16,0 0 16,-1 18-16,19-18 15,-1 0 1,0 18 46,1-18-46,-1 0-16,-17 17 16,0-17-1,35 18-15,-36-18 16,19 0-16,-1 0 16,18-18-1,-18 18 1,1 0 31,17 18-32,0 0 1,-18-1 0,0 18-1,18-17-15,0 0 16,0-1-16,0 1 0,0 0 15,18-1-15</inkml:trace>
  <inkml:trace contextRef="#ctx0" brushRef="#br0" timeOffset="140380.4558">4445 9437 0,'18'0'16,"17"17"-1,-17-17-15,105 18 16,-52-18-16,-1 0 16,71-18-16,18 1 15,-88-1-15,34-17 16,-52 35-16,0-18 16,-35 18-16,0 0 15,-36 0 1,-53 0-1,36 0-15</inkml:trace>
  <inkml:trace contextRef="#ctx0" brushRef="#br0" timeOffset="140695.2737">5062 9490 0,'0'0'0,"18"17"15,-18 19-15,18 52 16,-18-35 0,17 17-16,1 54 15,0-54-15,17 71 16,-18-70-16,19 35 16,-36-71-16,17 0 15,-17 1-15,0-1 0,-17 0 16,-1-35-16,-52 36 15,17-36-15,-71 17 16,54 1-16,-89-1 16,88-17-16,-70 18 15,88 0 1,0-1-16</inkml:trace>
  <inkml:trace contextRef="#ctx0" brushRef="#br0" timeOffset="141810.9529">7779 9701 0,'0'0'0,"17"0"31,1 18-31,17-18 16,1 0-16,34 0 16,-35 0-16,18 0 15,-17 18-15,-19-18 0,1 0 0</inkml:trace>
  <inkml:trace contextRef="#ctx0" brushRef="#br0" timeOffset="141927.2629">7973 9984 0,'35'0'16,"-17"0"-16,17-18 16,0 0-16,1 1 15</inkml:trace>
  <inkml:trace contextRef="#ctx0" brushRef="#br0" timeOffset="142995.0894">11130 9437 0,'-17'-18'32,"17"1"-17,0-19 1,0 1-16,17-18 16,-17 35-16,18-34 15,-1 34-15,1-35 16,0 53-16,17-35 15,-17 35-15,-18-18 16,35 18 0,-70 0-1,-1 18-15,-52 17 16,18-35 0,-54 35-16,54-17 15,-89 0-15,88-18 16,-105 17-16,105 1 15,-87 17 1,87-17-16,0-1 0,-34 19 16,69-19-16,19-17 15,-1 18-15,36 17 16,-1-35-16,19 18 0,69 17 16,-52-35-16,88 35 15,-88-17-15,0 0 16,0-1-1,-17 19-15,-19-19 0,1 18 16,-18 1-16,-18-19 0,-52 54 16,17-36-16,-53 53 15,35-52-15,-35 52 16,71-53-16,18 53 16,34-70-16,89 53 15,-35-36-15,123 0 16,-71-35-16,1 18 15,-1-18-15,-17 0 0,123 0 16,-141 0-16,53-36 16,-105 36-1,-1-35-15,-35 18 16,-35-1-16,-1 0 16,1-17-16,-18 17 0,18 1 15,0-1-15,-1 0 16,19 18-16,-1-17 15</inkml:trace>
  <inkml:trace contextRef="#ctx0" brushRef="#br0" timeOffset="144241.3493">10195 10777 0,'0'0'15,"0"53"-15,0-17 0,0 34 16,18-35 0,0 1-16,17-1 15,-35-17-15,17-1 0,1-17 16,0 0-16</inkml:trace>
  <inkml:trace contextRef="#ctx0" brushRef="#br0" timeOffset="144402.4203">10142 10583 0,'18'0'16,"0"0"-1,17-17 1,-17-1-16,-1 18 0</inkml:trace>
  <inkml:trace contextRef="#ctx0" brushRef="#br0" timeOffset="144557.5021">10495 10707 0,'0'0'16,"35"0"-16,1-18 16,-1 1-16,0 17 15,-17-18-15</inkml:trace>
  <inkml:trace contextRef="#ctx0" brushRef="#br0" timeOffset="144696.3483">10513 10830 0,'0'0'16,"53"18"-16,-18-18 16,36-18-16,-36 18 15,53 0-15,-53-17 16,-17 17-16</inkml:trace>
  <inkml:trace contextRef="#ctx0" brushRef="#br0" timeOffset="144864.4474">11060 10742 0,'0'0'16,"17"71"-16,1-36 0,0 35 16,-1-52-16,1 17 0,-1 1 15,1-36-15,0 0 16</inkml:trace>
  <inkml:trace contextRef="#ctx0" brushRef="#br0" timeOffset="145564.1331">10248 8802 0,'0'17'0,"18"1"15,-18 0-15,17-1 16,-17 1-16,0 0 16,0-1-1,0-34 1,0-19-16,0 1 16,0-18-16,0-17 15,18 17 1,0 35-16,-1 18 0,1 0 0,0 18 15,-1-1 1,1 1-16,0 0 0,-1 17 16,19 0-16,-19-17 15,1-18 1,-1 0-16,1-18 16,-18 1-16,35-19 15,-35 19-15,18-1 16,0 18-16,-1 0 15,19 35-15,-19-17 16,-17 17-16,18 18 16,-1-35-16,1-1 15,-18 1-15,18 0 0,-1-1 16</inkml:trace>
  <inkml:trace contextRef="#ctx0" brushRef="#br0" timeOffset="146676.7906">12418 9560 0,'17'-17'16,"1"17"-16,17-36 15,1 19-15,-1-19 16,18-34-16,-18 17 15,18-70-15,-35 52 16,-18 0-16,0 18 0,0-17 16,-18 35-16,18-1 15,-35 19-15,17 34 16,-17 89-16,35-35 16,-18 105-16,18-88 15,0 18-15,0-18 16,-17 71-16,17-71 15,-18 36-15,0-89 16,1 0-16,-1 1 0,0-19 16,1-17-16,-1-17 15,18-54 1,0 36-16,0-18 0,35 18 16,18-1-16,0 19 15,35 17 1,-35 17-16,35 36 15,-52-17-15,17 34 16,-18-52-16,0 52 16,-17-52-16,0 0 15,-1-1-15</inkml:trace>
  <inkml:trace contextRef="#ctx0" brushRef="#br0" timeOffset="147000.5626">13458 8978 0,'0'0'16,"0"-17"-16,-17 17 0,-1 17 15,1 1-15,-1 17 16,0 18-16,1 0 16,17 18-16,-18 17 0,18-18 0,0 18 15,35 89 1,-17-107-16,35 72 16,-18-90-16,36 37 15,-18-72-15,17 19 16,-52-36-16,17 0 15</inkml:trace>
  <inkml:trace contextRef="#ctx0" brushRef="#br0" timeOffset="147460.5514">14199 9366 0,'-17'141'0,"34"-282"0,-34 353 16,-1-142-16,18-17 0,0 18 15,0 17-15,0-53 16,0 1-16,0-1 15,-18-17-15,18-36 16,0-17 0,0-1-16,0-34 0,0-71 15,18 53-15,0-124 16,-18 106-16,17 18 16,1 17-16,0 36 15,17 17-15,18 36 16,-36 0-16,19 35 0,-19 17 15,1 1-15,17 17 0,-17 0 16,0 88-16,-1-105 16,18 88-16,-17-106 15,0 35 1,-1-53-16,1 0 16</inkml:trace>
  <inkml:trace contextRef="#ctx0" brushRef="#br0" timeOffset="147611.3497">14235 9701 0,'53'18'16,"-18"-18"-16,35 0 16,-34-18-16,-1 1 15,0 17-15,0-18 16</inkml:trace>
  <inkml:trace contextRef="#ctx0" brushRef="#br0" timeOffset="148190.2893">14887 8678 0,'-17'0'16,"34"0"-16,-34 18 0,-1-18 16,0 18-16,18 17 15,-17 35-15,-1-34 16,18 70-16,0-54 15,35 19-15,-17-18 16,17 0 0,-17-35-16,35 17 15,-36-35-15,19-18 16</inkml:trace>
  <inkml:trace contextRef="#ctx0" brushRef="#br0" timeOffset="148339.7976">15081 8961 0,'0'52'0,"18"-34"15,-18 0-15,18-1 0,-1 19 16,1-19 0,-1-17-16</inkml:trace>
  <inkml:trace contextRef="#ctx0" brushRef="#br0" timeOffset="148472.8921">15117 8872 0,'0'-17'0,"0"34"0,17-52 31</inkml:trace>
  <inkml:trace contextRef="#ctx0" brushRef="#br0" timeOffset="148656.2702">15240 8714 0,'0'0'16,"18"-18"-16,17 18 0,-17 0 15,17 0-15,-18 18 0,54 52 16,-53-17-16,-1 0 15,19 53-15,-36-53 16,-36 53 0</inkml:trace>
  <inkml:trace contextRef="#ctx0" brushRef="#br0" timeOffset="148940.269">15663 9913 0,'0'0'0,"0"35"16,0-17-16,-35 35 16,0-35-16,-18 34 15,18-34-15,17 0 16</inkml:trace>
  <inkml:trace contextRef="#ctx0" brushRef="#br0" timeOffset="149569.4416">16351 9543 0,'0'0'16,"18"158"-16,-18-69 0,18 52 15,-18-88-15,17-18 16,-17-17-1,18-54-15,-36 1 0,18 0 16,-35-106 0,35 70-16,-35-88 15,35 71-15,0-106 16,17 106-16,1 0 0,52 17 16,-17 53-16,36 36 15,-37 17 1,-34 1-16,17 52 15,-35-35-15,-35 53 16,0-53-16,-53-1 16,52-34-16,-34 17 15,52-35-15,-17 0 16</inkml:trace>
  <inkml:trace contextRef="#ctx0" brushRef="#br0" timeOffset="149991.1098">16969 8731 0,'-18'36'16,"36"-72"-16,-54 107 16,36-18-16,0-18 0,18 0 15,0 53-15,-1-52 16,1-1-16,17 0 16,0-17-16,18 0 15,-35-18-15,0 0 16,-1-18-16</inkml:trace>
  <inkml:trace contextRef="#ctx0" brushRef="#br0" timeOffset="150118.9033">17198 8978 0,'0'0'16,"18"71"-16,-1-36 0,1 18 15,-1-35 1,19 17-16</inkml:trace>
  <inkml:trace contextRef="#ctx0" brushRef="#br0" timeOffset="150258.4328">17233 8802 0,'0'0'16,"18"0"-1,-18 17-15</inkml:trace>
  <inkml:trace contextRef="#ctx0" brushRef="#br0" timeOffset="150464.6013">17427 8731 0,'0'0'16,"53"18"-16,-18 0 0,1 34 16,-19-16-16,1-1 15,-18 18-15,0-18 0,0 18 0,0-18 16,-18 36 0,1-36-16,-1-17 15</inkml:trace>
  <inkml:trace contextRef="#ctx0" brushRef="#br0" timeOffset="150959.1525">17921 9790 0,'0'0'15,"0"17"-15,0 1 16,0 17-16,0-17 16,-18 17-16,1 18 15,-1-18-15,1 1 16,-1-19-16,-35 18 16</inkml:trace>
  <inkml:trace contextRef="#ctx0" brushRef="#br0" timeOffset="151871.1031">18538 9084 0,'18'18'15,"-18"35"-15,0 70 16,0-52-16,0-18 16,0 88-16,0-88 15,0-1-15,0-16 0,0-1 16,0 0-16,-18-35 16,1-17-16,17-1 15,-35-53 1,35 19-16,-36-72 15,36 71-15,-17-106 16,17 71-16,0-35 16,17 70-16,36 35 15,-35 18-15,35 53 16,-18 18-16,36 87 16,-18-87-16,-18 17 15,0-17-15,18-18 0,53 52 16,-53-69-16,35-19 15,-53-17-15,-17-17 16,17-1-16,-35-17 16,0-71-16,0 53 15,-53-70-15,18 70 16,-36-71-16,36 71 16,-18-17-16,36 52 15,-1 0 1,0 18-16</inkml:trace>
  <inkml:trace contextRef="#ctx0" brushRef="#br0" timeOffset="152133.313">19191 8678 0,'0'0'16,"-18"0"-16,1 0 0,17 18 16,-18 17-16,1 1 15,17 34-15,0-17 16,35 18-16,-18-36 16,36 35-1,-17-52-15,17 17 16,-18-35-16,0 0 15,-17-17-15</inkml:trace>
  <inkml:trace contextRef="#ctx0" brushRef="#br0" timeOffset="152283.0231">19403 8890 0,'0'53'0,"0"-106"0,17 141 16,1-70-16,17 17 15,-17-17-15,0-18 16,-1 0-16</inkml:trace>
  <inkml:trace contextRef="#ctx0" brushRef="#br0" timeOffset="152426.9751">19403 8714 0,'-18'0'16,"36"17"0,-1 1-16,1-18 15</inkml:trace>
  <inkml:trace contextRef="#ctx0" brushRef="#br0" timeOffset="152609.7654">19562 8749 0,'0'0'0,"17"35"16,1-17-16,-1-1 15,19 19-15,-1-19 0,0 36 16,-17-17 0,-18-19-16,0 1 0,0 17 15,0-17-15,-35 17 16</inkml:trace>
  <inkml:trace contextRef="#ctx0" brushRef="#br0" timeOffset="153156.389">19879 8573 0,'0'-18'15,"0"36"1,35 34-1,-17-16-15,35 70 16,-18-54 0,53 54-16,-52-35 15,34 52-15,-52-52 16,17 88-16,-35-71 16,0-18-16,-18 19 15,1-19-15,-36 54 16,35-71-16,-52 17 15,34-35-15,-16-17 16,16 0-16,19-1 0,-19 1 16</inkml:trace>
  <inkml:trace contextRef="#ctx0" brushRef="#br0" timeOffset="172241.0087">7743 16616 0,'18'0'31,"17"0"-16,1 0-15,17 17 16,52 19-16,37-19 16,-54-17-16,0 0 15,18-17-15,-18-1 0,106-17 16,-106 17-16,36-17 16,-89 35-1,0 0-15,0 0 0,-17 0 16</inkml:trace>
  <inkml:trace contextRef="#ctx0" brushRef="#br0" timeOffset="173387.1424">14923 16581 0,'-18'0'0,"0"0"0,1 0 16,-1 0 15,36 0-15,17 0-1,53 0 1,-17 0-16,87 0 16,-69 0-16,-1 0 0,18 0 15,70 0 1,-123 0-16,0 17 0,0-17 15,-18 18-15,-17-1 16</inkml:trace>
  <inkml:trace contextRef="#ctx0" brushRef="#br0" timeOffset="178158.8175">7602 15258 0,'0'-18'15,"0"36"-15,-17-36 16,17 36-1,0 35 1,0-1 0,0-16-16,0 17 0,-18 70 15,18-52-15,-35 70 16,35-53-16,-18 53 16,1-88-16,17 53 15,0-71-15,0 0 16,0 1-16,17 17 15,-17-36-15,18 1 16,-18 0-16,35-1 16,0 18-16,-17-35 15,0 18-15,17 0 0,-17-18 16,70 35 0,-53-17-16,89 17 15,-54-35-15,1 18 16,17-1-16,0-17 0,0 18 0,0-18 15,18 0-15,88 0 16,-106 0-16,1 0 16,69-18-16,-16 1 15,-90-1-15,-16 0 16,17 1-16,0-19 16,-36 36-16,-17-17 0,0-1 15,0 0-15,-17-17 16,-1 18-16,-17-1 15,17-17-15,0 17 0,-17-53 16,17 36-16,18 0 16,0 0-16,0-18 0,0 0 15,18 0-15,-18 0 0,18 0 16,-1-70-16,1 70 16,0-53-1,-18 53-15,17 0 0,-17 18 16,0-18-16,0 0 15,18 18-15,-18-1 16,0 19-16,-18-1 16,1 18-1,-1-18-15,-105 18 16,52-17-16,-123 17 16,88 0-16,-158 0 15,122 0-15,-16 0 16,-107 35-1,36 18-15,141-18 16,17 0-16,36 1 0,-1-36 16</inkml:trace>
  <inkml:trace contextRef="#ctx0" brushRef="#br0" timeOffset="179543.8003">9102 14746 0,'0'-18'0,"0"1"16,0-1-16,0 1 16,17 17-16,1-18 15,35 0 1,-18 18-16,0-17 16,71-19-16,-53 1 15,71-18-15,-36 36 16,-18-19-16,19 1 15,122-36-15,-87 19 0,140-54 16,-123 35 0,18 1-16,-18-1 0,0 0 15,159-87 1,-159 70-16,0 17 0,-17-17 16,-1 0-16,1-1 0,-18 1 0,0-18 15,105-70 1,-123 70-16,106-123 15,-88 123-15,88-123 16,-123 123-16,17 0 16,53-70-16,-70 105 15,52-88-15,-88 106 0,18-17 16,-17-1-16,17 18 16,35-52-16,-53 52 15,0-18-15,1-35 16,-36 18-16,0 0 15,-36 53 1,1 35 0,17 0-16,1 0 0</inkml:trace>
  <inkml:trace contextRef="#ctx0" brushRef="#br0" timeOffset="179809.854">13300 11042 0,'35'-53'16,"-70"106"-16,105-124 0,-17 36 0,53-35 15,-35 52-15,-18-17 16,-1 17-16,37 0 16,-72 18-16,-17 18 15,0 17-15,-17 36 16,17-36-16,0 53 15,0-35-15,0 35 16,0-52-16,17 17 16,1-18-16,0 0 15,-18-17-15</inkml:trace>
  <inkml:trace contextRef="#ctx0" brushRef="#br0" timeOffset="180445.375">13264 12241 0,'36'0'16,"-72"0"-16,107-17 0,17-1 15,-17-17-15,88 0 16,-54-1-16,89 1 15,-88 0-15,124-18 16,-107 18-16,142-71 16,-142 53-16,142-88 15,-142 52-15,106-69 16,-123 87-16,71-105 16,-89 88-1,18-89-15,-71 107 16,0-36-16,-35 53 15,0 0-15,0 18 16,0 17-16,-17 18 16,-1-18-16,18 36 31</inkml:trace>
  <inkml:trace contextRef="#ctx0" brushRef="#br0" timeOffset="180671.7467">15734 10513 0,'0'0'15,"35"-35"-15,0 35 0,1-18 16,52 0-16,-35 1 16,53 17-1,-71 17-15,0 19 16,-35-1-16,-35 53 15,17-35-15,-17 0 16,0 17 0,-18 36-16,53-88 15</inkml:trace>
  <inkml:trace contextRef="#ctx0" brushRef="#br0" timeOffset="181361.6859">13564 12171 0,'36'17'15,"-72"-34"-15,107 52 0,-36-35 0,89 18 16,-54-1-16,142-17 15,-89-17-15,18 17 16,1-18-16,193-35 16,-159 36-16,177-54 15,-159 18-15,-18 18 16,195-71-16,-195 53 16,18 0-16,-18 0 15,195-88-15,-195 53 16,159-106-16,-158 88 15,-36 0-15,18 0 0,88-70 16,-142 105-16,54-34 16,-124 52-16,-17-18 15,-18 54-15,-35-36 16,17 35 0,-17 0-16,17 1 15,1 17 1</inkml:trace>
  <inkml:trace contextRef="#ctx0" brushRef="#br0" timeOffset="181618.9385">18133 10407 0,'0'0'15,"35"-18"-15,18 1 16,-18-1-16,18 0 15,18 1-15,-18-1 0,88-17 16,-106 35-16,36-18 16,-54 36-16,-17-1 15,-17 54 1,-1-36-16,-17 18 0,17 35 16,0-35-16,18 53 15,0-53-15,0 53 16</inkml:trace>
  <inkml:trace contextRef="#ctx0" brushRef="#br0" timeOffset="222904.0338">21184 11536 0,'0'-18'16,"18"18"-1,-18 53 1,0 0-16,0 71 16,0-36-16,0-18 15,0 18-15,-18 1 0,1-1 0,-1 88 16,0-123-1,1 18-15,17-36 16,0-53 0,0-17-16,17-71 15,-17 36-15,0-71 16,18 70 0,0-123-16,-1 106 15,19-106-15,-19 123 16,36-17-1,-35 53-15,35 17 0,-36 0 16,36 36-16,-35 0 16,17 52-1,-17-17-15,-1 0 16,1 18-16,-18-1 0,18 71 16,-18-52-16,17 69 15,-17-87-15,18-1 16,-18-17-16,0-17 0,0 34 15,0-52-15,-18-1 16,1-17-16</inkml:trace>
  <inkml:trace contextRef="#ctx0" brushRef="#br0" timeOffset="223055.2888">21255 12083 0,'0'0'15,"18"0"-15,17-36 16,35 19-16,-34 17 16,52-18-1,-53 18-15,0 18 0</inkml:trace>
  <inkml:trace contextRef="#ctx0" brushRef="#br0" timeOffset="223281.5843">22119 12400 0,'0'0'15,"-17"53"-15,-1-35 0,-17 17 16,17-17-16,0-1 15,18 19-15,-17-19 16,-1 1-16,18-1 16</inkml:trace>
  <inkml:trace contextRef="#ctx0" brushRef="#br0" timeOffset="223939.2923">22772 11642 0,'17'35'15,"-17"0"-15,36 71 16,-19-53-16,19 70 16,-1-70-16,0 36 15,-17-54-15,-1 0 16,1-17-16,-18-1 16,18-17-16,-36-17 15,0-54 1,1 36-16,-18-71 15,17 53-15,0 0 16,1-105-16,17 69 16,35-52-16,0 88 15,53-17-15,-35 70 16,18 17-16,-18 1 16,0 17-16,0 1 0,-18-1 15,0 18-15,-17-18 0,-18 36 16,0-36-16,-71 18 15,18-36-15,-52 19 16,52-36-16,-53 0 16,70 0-1,-34 17-15</inkml:trace>
  <inkml:trace contextRef="#ctx0" brushRef="#br0" timeOffset="235501.0664">8484 16986 0,'-17'18'16,"17"0"0,-36 52-1,19-52-15,-1 17 16,18 0-16,0-17 0,-18 17 0,36 0 15,-18-17-15,18 0 16,-1-1-16,19 1 16,17 0-16,0-1 15,-18 1-15,35-18 16,-52 0-16,0 0 16,-1 0-16,1 0 0,0 0 15,-18-18 16</inkml:trace>
  <inkml:trace contextRef="#ctx0" brushRef="#br0" timeOffset="235900.3841">8184 17127 0,'-17'0'16,"34"0"-16,-17-17 47,0-1-32,18 18-15,0-18 16,-1 18-16,1-17 16,17-18-1,1 17-15,-19 0 0,36 1 16,-18-1 0,-17 18-16,0 0 0,-1 0 15,19 35-15,-19-17 16,1 0-16,0-1 0,-1 1 15,18-1-15,-17 1 16,0-18-16</inkml:trace>
  <inkml:trace contextRef="#ctx0" brushRef="#br0" timeOffset="237374.8833">15363 16969 0,'0'17'16,"-17"-17"-1,17 18-15,-18 35 16,18-18-16,0 18 15,0-35-15,0 17 16,0-17-16,35 17 16,1-35-16,-1 17 0,36-17 15,-36 0 1,18 0-16,17 0 16,-34-17-16,17 17 15,-36-18-15,1 1 16,-36-1-16</inkml:trace>
  <inkml:trace contextRef="#ctx0" brushRef="#br0" timeOffset="237754.0404">15169 17022 0,'0'0'0,"0"-18"47,18 0-32,-18 1-15,18 17 0,-1-18 16,1-17-16,0-1 16,-1 19-16,1-1 0,0 1 15,-1 17-15,-17 17 16,18 1-16,-18-1 16,35 19-1,-17-19-15,52 19 16,-34-19-16,-19-17 0,19 18 15</inkml:trace>
  <inkml:trace contextRef="#ctx0" brushRef="#br0" timeOffset="276095.9871">21467 13088 0,'0'18'16,"0"17"-1,0 18-15,0 0 0,17 106 16,-17-71-16,0-18 16,0 19-16,0-1 0,18 53 15,-1-71-15,1-34 16,0-1-16,-1-17 0,1-1 16,0-17-16</inkml:trace>
  <inkml:trace contextRef="#ctx0" brushRef="#br0" timeOffset="276403.2957">21167 13212 0,'17'17'0,"-34"-34"0,52 34 15,-17-17-15,-1 0 0,1 0 16,17 0-16,0-17 16,1-1-16,-1-17 0,36-18 15,-54 35-15,18-35 16,-17 53-16,0-17 16,-18-1-16,17 18 0,19 18 15,-19-1-15,19 36 16,-1-18-1,35 18-15,-34-35 16,34 0-16</inkml:trace>
  <inkml:trace contextRef="#ctx0" brushRef="#br0" timeOffset="276903.2758">23142 13088 0,'0'0'0,"18"53"0,-18-18 15,0 18-15,0 71 16,0-54-16,0 54 16,0-54-16,0-17 0,0 35 15,18-52-15,-18-1 16,0-17-16,17-1 15,-17 1-15,18-18 16,-18-35-16</inkml:trace>
  <inkml:trace contextRef="#ctx0" brushRef="#br0" timeOffset="277194.5162">22948 13247 0,'18'0'15,"-1"-35"-15,1 17 16,17-17-16,18-18 16,0 0-1,-17 18-15,-19-1 0,1 19 0,-1-1 16,1 18-1,0 35-15,-1 1 16,1 52-16,0-35 16,35 35-1,-36-53-15,18 0 0,-17 1 0,-18-19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8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11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2.tiff"/><Relationship Id="rId12" Type="http://schemas.openxmlformats.org/officeDocument/2006/relationships/image" Target="../media/image900.png"/><Relationship Id="rId17" Type="http://schemas.openxmlformats.org/officeDocument/2006/relationships/image" Target="../media/image17.png"/><Relationship Id="rId2" Type="http://schemas.openxmlformats.org/officeDocument/2006/relationships/image" Target="../media/image6.tiff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3.png"/><Relationship Id="rId5" Type="http://schemas.openxmlformats.org/officeDocument/2006/relationships/image" Target="../media/image13.tiff"/><Relationship Id="rId15" Type="http://schemas.openxmlformats.org/officeDocument/2006/relationships/image" Target="../media/image17.tiff"/><Relationship Id="rId4" Type="http://schemas.openxmlformats.org/officeDocument/2006/relationships/image" Target="../media/image12.tiff"/><Relationship Id="rId1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1.png"/><Relationship Id="rId7" Type="http://schemas.openxmlformats.org/officeDocument/2006/relationships/image" Target="../media/image3.tiff"/><Relationship Id="rId12" Type="http://schemas.openxmlformats.org/officeDocument/2006/relationships/image" Target="../media/image7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13.xml"/><Relationship Id="rId5" Type="http://schemas.openxmlformats.org/officeDocument/2006/relationships/image" Target="../media/image51.png"/><Relationship Id="rId10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18.png"/><Relationship Id="rId18" Type="http://schemas.openxmlformats.org/officeDocument/2006/relationships/customXml" Target="../ink/ink14.xml"/><Relationship Id="rId3" Type="http://schemas.openxmlformats.org/officeDocument/2006/relationships/image" Target="../media/image121.png"/><Relationship Id="rId7" Type="http://schemas.openxmlformats.org/officeDocument/2006/relationships/image" Target="../media/image13.tiff"/><Relationship Id="rId17" Type="http://schemas.openxmlformats.org/officeDocument/2006/relationships/image" Target="../media/image17.tiff"/><Relationship Id="rId2" Type="http://schemas.openxmlformats.org/officeDocument/2006/relationships/image" Target="../media/image111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.tiff"/><Relationship Id="rId15" Type="http://schemas.openxmlformats.org/officeDocument/2006/relationships/image" Target="../media/image120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6.tiff"/><Relationship Id="rId1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tiff"/><Relationship Id="rId7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customXml" Target="../ink/ink3.xml"/><Relationship Id="rId5" Type="http://schemas.openxmlformats.org/officeDocument/2006/relationships/image" Target="../media/image5.tiff"/><Relationship Id="rId10" Type="http://schemas.openxmlformats.org/officeDocument/2006/relationships/image" Target="../media/image90.png"/><Relationship Id="rId4" Type="http://schemas.openxmlformats.org/officeDocument/2006/relationships/image" Target="../media/image4.tiff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5.xm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2.png"/><Relationship Id="rId5" Type="http://schemas.openxmlformats.org/officeDocument/2006/relationships/image" Target="../media/image70.png"/><Relationship Id="rId10" Type="http://schemas.openxmlformats.org/officeDocument/2006/relationships/customXml" Target="../ink/ink7.xml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face recognition?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Triplet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Objective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3760" y="1508442"/>
            <a:ext cx="3009823" cy="2051130"/>
            <a:chOff x="873760" y="1508442"/>
            <a:chExt cx="3009823" cy="2051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873760" y="1508442"/>
              <a:ext cx="1259840" cy="14523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1673" r="14397" b="19845"/>
            <a:stretch/>
          </p:blipFill>
          <p:spPr>
            <a:xfrm>
              <a:off x="2623743" y="1508442"/>
              <a:ext cx="1259840" cy="14523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5862" y="319024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Anchor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534" y="3190240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Positive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44778" y="1508442"/>
            <a:ext cx="3098565" cy="2054702"/>
            <a:chOff x="6544778" y="1508442"/>
            <a:chExt cx="3098565" cy="2054702"/>
          </a:xfrm>
        </p:grpSpPr>
        <p:grpSp>
          <p:nvGrpSpPr>
            <p:cNvPr id="11" name="Group 10"/>
            <p:cNvGrpSpPr/>
            <p:nvPr/>
          </p:nvGrpSpPr>
          <p:grpSpPr>
            <a:xfrm>
              <a:off x="6544778" y="1508442"/>
              <a:ext cx="3038673" cy="2054702"/>
              <a:chOff x="6544778" y="1508442"/>
              <a:chExt cx="3038673" cy="205470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6544778" y="1508442"/>
                <a:ext cx="1259840" cy="1452392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697644" y="3193812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Anchor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43395" y="3190240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Negative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20231" r="15771" b="30566"/>
            <a:stretch/>
          </p:blipFill>
          <p:spPr>
            <a:xfrm>
              <a:off x="8383503" y="1508442"/>
              <a:ext cx="1259840" cy="145239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14:cNvPr>
              <p14:cNvContentPartPr/>
              <p14:nvPr/>
            </p14:nvContentPartPr>
            <p14:xfrm>
              <a:off x="546120" y="1015920"/>
              <a:ext cx="11367000" cy="558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006560"/>
                <a:ext cx="11385720" cy="56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7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54" y="5445760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10k pictures of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1k persons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48244-E6BA-4F97-97F8-B96214485893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14:cNvPr>
              <p14:cNvContentPartPr/>
              <p14:nvPr/>
            </p14:nvContentPartPr>
            <p14:xfrm>
              <a:off x="628560" y="628560"/>
              <a:ext cx="10281240" cy="563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619200"/>
                <a:ext cx="1029996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5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Choosing the triplets A,P,N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During training, if A,P,N are chosen randomly,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𝑁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is easily satisfied.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blipFill>
                <a:blip r:embed="rId2"/>
                <a:stretch>
                  <a:fillRect l="-1599" t="-734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0594" y="3655760"/>
            <a:ext cx="9913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Choose triplets that’re “hard” to train on.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C17D-9239-4626-8390-DB8B6321946B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14:cNvPr>
              <p14:cNvContentPartPr/>
              <p14:nvPr/>
            </p14:nvContentPartPr>
            <p14:xfrm>
              <a:off x="368280" y="768240"/>
              <a:ext cx="6750360" cy="228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758880"/>
                <a:ext cx="676908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14:cNvPr>
              <p14:cNvContentPartPr/>
              <p14:nvPr/>
            </p14:nvContentPartPr>
            <p14:xfrm>
              <a:off x="2260440" y="4057560"/>
              <a:ext cx="8884080" cy="268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080" y="4048200"/>
                <a:ext cx="8902800" cy="27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0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 set </a:t>
            </a:r>
            <a:r>
              <a:rPr lang="en-US"/>
              <a:t>using triplet </a:t>
            </a:r>
            <a:r>
              <a:rPr lang="en-US" dirty="0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7800" y="1188423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000" y="1188423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2440" y="1188423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43749" y="1914614"/>
            <a:ext cx="6243074" cy="1070536"/>
            <a:chOff x="2543749" y="1914614"/>
            <a:chExt cx="6243074" cy="1070536"/>
          </a:xfrm>
        </p:grpSpPr>
        <p:grpSp>
          <p:nvGrpSpPr>
            <p:cNvPr id="28" name="Group 27"/>
            <p:cNvGrpSpPr/>
            <p:nvPr/>
          </p:nvGrpSpPr>
          <p:grpSpPr>
            <a:xfrm>
              <a:off x="2543749" y="1914614"/>
              <a:ext cx="3615928" cy="1070536"/>
              <a:chOff x="2543749" y="1914614"/>
              <a:chExt cx="3615928" cy="107053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2543749" y="1914615"/>
                <a:ext cx="928608" cy="10705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673" r="14397" b="19845"/>
              <a:stretch/>
            </p:blipFill>
            <p:spPr>
              <a:xfrm>
                <a:off x="5231069" y="1914614"/>
                <a:ext cx="928608" cy="1070535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9132" t="3400" r="21668" b="27800"/>
            <a:stretch/>
          </p:blipFill>
          <p:spPr>
            <a:xfrm>
              <a:off x="7853528" y="1914614"/>
              <a:ext cx="933295" cy="107053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2539062" y="3362786"/>
            <a:ext cx="6247759" cy="1090866"/>
            <a:chOff x="2539062" y="3362786"/>
            <a:chExt cx="6247759" cy="10908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4623" t="6015" r="22663" b="18809"/>
            <a:stretch/>
          </p:blipFill>
          <p:spPr>
            <a:xfrm>
              <a:off x="2539062" y="3362786"/>
              <a:ext cx="933295" cy="107053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30800" t="5715" r="29369" b="28762"/>
            <a:stretch/>
          </p:blipFill>
          <p:spPr>
            <a:xfrm>
              <a:off x="5231069" y="3362786"/>
              <a:ext cx="933295" cy="107053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/>
            <a:srcRect l="21000" r="9500" b="30387"/>
            <a:stretch/>
          </p:blipFill>
          <p:spPr>
            <a:xfrm>
              <a:off x="7853526" y="3383117"/>
              <a:ext cx="933295" cy="10705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943191" y="4737639"/>
            <a:ext cx="5437159" cy="298883"/>
            <a:chOff x="2943191" y="4737639"/>
            <a:chExt cx="5437159" cy="298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539062" y="5318954"/>
            <a:ext cx="6247758" cy="1095298"/>
            <a:chOff x="2539062" y="5318954"/>
            <a:chExt cx="6247758" cy="109529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/>
            <a:srcRect l="28400" t="6518" r="25400" b="18074"/>
            <a:stretch/>
          </p:blipFill>
          <p:spPr>
            <a:xfrm>
              <a:off x="2539062" y="5318954"/>
              <a:ext cx="933295" cy="10705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1069" y="5318954"/>
              <a:ext cx="933295" cy="1070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5"/>
            <a:srcRect l="45418" r="29209" b="51159"/>
            <a:stretch/>
          </p:blipFill>
          <p:spPr>
            <a:xfrm>
              <a:off x="7853525" y="5343717"/>
              <a:ext cx="933295" cy="10705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14:cNvPr>
              <p14:cNvContentPartPr/>
              <p14:nvPr/>
            </p14:nvContentPartPr>
            <p14:xfrm>
              <a:off x="3765600" y="3149640"/>
              <a:ext cx="7779240" cy="275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6240" y="3140280"/>
                <a:ext cx="779796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5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Face verification and </a:t>
            </a:r>
            <a:r>
              <a:rPr lang="en-US" sz="6600"/>
              <a:t>binary classification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the similarity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2547" y="1079647"/>
            <a:ext cx="8801078" cy="1449644"/>
            <a:chOff x="692151" y="1519894"/>
            <a:chExt cx="9626086" cy="17211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be 12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368" r="-5263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/>
            <p:cNvCxnSpPr>
              <a:endCxn id="49" idx="2"/>
            </p:cNvCxnSpPr>
            <p:nvPr/>
          </p:nvCxnSpPr>
          <p:spPr>
            <a:xfrm>
              <a:off x="9567379" y="2143624"/>
              <a:ext cx="750858" cy="935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822547" y="2277164"/>
            <a:ext cx="9051887" cy="1705838"/>
            <a:chOff x="692151" y="3515378"/>
            <a:chExt cx="9900404" cy="2025277"/>
          </a:xfrm>
        </p:grpSpPr>
        <p:grpSp>
          <p:nvGrpSpPr>
            <p:cNvPr id="34" name="Group 33"/>
            <p:cNvGrpSpPr/>
            <p:nvPr/>
          </p:nvGrpSpPr>
          <p:grpSpPr>
            <a:xfrm>
              <a:off x="2032000" y="3515378"/>
              <a:ext cx="8560555" cy="2025277"/>
              <a:chOff x="2032000" y="1203192"/>
              <a:chExt cx="8560555" cy="2025277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be 36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ube 38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ube 40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/>
              <p:cNvCxnSpPr>
                <a:endCxn id="49" idx="2"/>
              </p:cNvCxnSpPr>
              <p:nvPr/>
            </p:nvCxnSpPr>
            <p:spPr>
              <a:xfrm flipV="1">
                <a:off x="9567378" y="1340353"/>
                <a:ext cx="750857" cy="803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charset="0"/>
                            </a:rPr>
                            <m:t>f</m:t>
                          </m:r>
                          <m:r>
                            <a:rPr lang="en-US" sz="200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/>
            <a:srcRect l="26666" t="19191" r="26297" b="37212"/>
            <a:stretch/>
          </p:blipFill>
          <p:spPr>
            <a:xfrm>
              <a:off x="692151" y="3970713"/>
              <a:ext cx="1123950" cy="10417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9966165" y="2391803"/>
            <a:ext cx="3296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F733AA6-0B35-4087-B3B6-8EE8B7FC9EF0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14:cNvPr>
              <p14:cNvContentPartPr/>
              <p14:nvPr/>
            </p14:nvContentPartPr>
            <p14:xfrm>
              <a:off x="133200" y="673200"/>
              <a:ext cx="11538360" cy="578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840" y="663840"/>
                <a:ext cx="11557080" cy="58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2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48684" y="1768333"/>
            <a:ext cx="4091065" cy="1006158"/>
            <a:chOff x="1248684" y="1768333"/>
            <a:chExt cx="4091065" cy="1006158"/>
          </a:xfrm>
        </p:grpSpPr>
        <p:grpSp>
          <p:nvGrpSpPr>
            <p:cNvPr id="9" name="Group 8"/>
            <p:cNvGrpSpPr/>
            <p:nvPr/>
          </p:nvGrpSpPr>
          <p:grpSpPr>
            <a:xfrm>
              <a:off x="1248684" y="1768333"/>
              <a:ext cx="2187492" cy="1006158"/>
              <a:chOff x="873760" y="1508442"/>
              <a:chExt cx="3009823" cy="1452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873760" y="1508442"/>
                <a:ext cx="1259840" cy="145239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/>
              <a:srcRect l="11673" r="14397" b="19845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248684" y="4096977"/>
            <a:ext cx="4091065" cy="1006158"/>
            <a:chOff x="1248684" y="4108194"/>
            <a:chExt cx="4091065" cy="1006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l="14623" t="6015" r="22663" b="18809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63523" t="12966" r="5461"/>
            <a:stretch/>
          </p:blipFill>
          <p:spPr>
            <a:xfrm>
              <a:off x="2520544" y="4111807"/>
              <a:ext cx="915632" cy="1002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248684" y="2932655"/>
            <a:ext cx="4091066" cy="1006158"/>
            <a:chOff x="1248684" y="2984058"/>
            <a:chExt cx="4091066" cy="1006158"/>
          </a:xfrm>
        </p:grpSpPr>
        <p:grpSp>
          <p:nvGrpSpPr>
            <p:cNvPr id="13" name="Group 12"/>
            <p:cNvGrpSpPr/>
            <p:nvPr/>
          </p:nvGrpSpPr>
          <p:grpSpPr>
            <a:xfrm>
              <a:off x="1248684" y="2984058"/>
              <a:ext cx="4091066" cy="1006158"/>
              <a:chOff x="1248684" y="2984058"/>
              <a:chExt cx="4091066" cy="10061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1248684" y="2984058"/>
                <a:ext cx="915632" cy="10061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2521" t="3924" r="21652" b="35270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48684" y="5261299"/>
            <a:ext cx="4091065" cy="1037468"/>
            <a:chOff x="1248684" y="5261299"/>
            <a:chExt cx="4091065" cy="1037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6"/>
            <a:srcRect l="48261" t="-121" r="30054" b="31356"/>
            <a:stretch/>
          </p:blipFill>
          <p:spPr>
            <a:xfrm>
              <a:off x="1248684" y="5292609"/>
              <a:ext cx="915632" cy="10061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7"/>
            <a:srcRect l="48304" t="-1652" r="29587" b="53561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4E8575-CBB7-4FA6-B8E0-EE36AF3D586A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14:cNvPr>
              <p14:cNvContentPartPr/>
              <p14:nvPr/>
            </p14:nvContentPartPr>
            <p14:xfrm>
              <a:off x="7156440" y="1924200"/>
              <a:ext cx="1499040" cy="159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7080" y="1914840"/>
                <a:ext cx="151776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92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78505-FFD5-418C-AFF7-48BF4F691073}"/>
              </a:ext>
            </a:extLst>
          </p:cNvPr>
          <p:cNvSpPr/>
          <p:nvPr/>
        </p:nvSpPr>
        <p:spPr>
          <a:xfrm>
            <a:off x="0" y="648866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[Courtesy of Baidu]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3370" y="2606627"/>
            <a:ext cx="9400526" cy="2502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altLang="zh-CN" dirty="0" smtClean="0"/>
              <a:t>A f</a:t>
            </a:r>
            <a:r>
              <a:rPr lang="en-US" dirty="0" smtClean="0"/>
              <a:t>ace recognition demo made by </a:t>
            </a:r>
            <a:r>
              <a:rPr lang="en-US" dirty="0" err="1" smtClean="0"/>
              <a:t>Yuanqing</a:t>
            </a:r>
            <a:r>
              <a:rPr lang="en-US" dirty="0" smtClean="0"/>
              <a:t> Li when Andrew worked in Baidu.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vs. face recognition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7100" y="1323777"/>
            <a:ext cx="10756900" cy="2140710"/>
            <a:chOff x="927100" y="1323777"/>
            <a:chExt cx="10756900" cy="2140710"/>
          </a:xfrm>
        </p:grpSpPr>
        <p:sp>
          <p:nvSpPr>
            <p:cNvPr id="9" name="TextBox 8"/>
            <p:cNvSpPr txBox="1"/>
            <p:nvPr/>
          </p:nvSpPr>
          <p:spPr>
            <a:xfrm>
              <a:off x="927100" y="1323777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Verification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1861873"/>
              <a:ext cx="4847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Input image, name/ID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7800" y="2387269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whether the input image is that of the claimed person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7100" y="3775334"/>
            <a:ext cx="10756900" cy="2755007"/>
            <a:chOff x="927100" y="3775334"/>
            <a:chExt cx="10756900" cy="2755007"/>
          </a:xfrm>
        </p:grpSpPr>
        <p:sp>
          <p:nvSpPr>
            <p:cNvPr id="18" name="TextBox 17"/>
            <p:cNvSpPr txBox="1"/>
            <p:nvPr/>
          </p:nvSpPr>
          <p:spPr>
            <a:xfrm>
              <a:off x="927100" y="3775334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Recognition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7800" y="4402330"/>
              <a:ext cx="6026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Has a database of K persons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7800" y="4927726"/>
              <a:ext cx="871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Get an input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7800" y="5453123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ID if the image is any of the K persons (or “not recognized”)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DB4E0E-1D61-4608-8DEC-6F9D58140D07}"/>
                  </a:ext>
                </a:extLst>
              </p14:cNvPr>
              <p14:cNvContentPartPr/>
              <p14:nvPr/>
            </p14:nvContentPartPr>
            <p14:xfrm>
              <a:off x="399960" y="1473120"/>
              <a:ext cx="11278080" cy="406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DB4E0E-1D61-4608-8DEC-6F9D58140D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1463760"/>
                <a:ext cx="1129680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One-shot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0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One-shot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82651" y="1102043"/>
            <a:ext cx="1123950" cy="1041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031106"/>
            <a:ext cx="1123950" cy="1041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721418"/>
            <a:ext cx="1123950" cy="104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882651" y="2411731"/>
            <a:ext cx="1123950" cy="104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3368676" y="3709397"/>
            <a:ext cx="1123950" cy="10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864" t="3944" r="22050" b="37698"/>
          <a:stretch/>
        </p:blipFill>
        <p:spPr>
          <a:xfrm>
            <a:off x="3368676" y="2342602"/>
            <a:ext cx="1124712" cy="11108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2100" y="1102043"/>
            <a:ext cx="4966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Learning from one example to recognize the person again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14:cNvPr>
              <p14:cNvContentPartPr/>
              <p14:nvPr/>
            </p14:nvContentPartPr>
            <p14:xfrm>
              <a:off x="324000" y="1625760"/>
              <a:ext cx="10941120" cy="4673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640" y="1616400"/>
                <a:ext cx="1095984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a </a:t>
            </a:r>
            <a:r>
              <a:rPr lang="en-US"/>
              <a:t>“similarity” </a:t>
            </a:r>
            <a:r>
              <a:rPr lang="en-US" dirty="0"/>
              <a:t>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74714" y="3181491"/>
            <a:ext cx="657224" cy="60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463703"/>
            <a:ext cx="657224" cy="609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4751157"/>
            <a:ext cx="657224" cy="609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900114" y="3936527"/>
            <a:ext cx="657224" cy="60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2276476" y="4751157"/>
            <a:ext cx="657224" cy="609164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76476" y="3920651"/>
            <a:ext cx="658368" cy="61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degree of difference between images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438" t="-1458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438" t="-14737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14:cNvPr>
              <p14:cNvContentPartPr/>
              <p14:nvPr/>
            </p14:nvContentPartPr>
            <p14:xfrm>
              <a:off x="291960" y="1384200"/>
              <a:ext cx="10490760" cy="540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2600" y="1374840"/>
                <a:ext cx="1050948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9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Siamese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Siamese network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2151" y="1519894"/>
            <a:ext cx="9934694" cy="1900527"/>
            <a:chOff x="692151" y="1519894"/>
            <a:chExt cx="9934694" cy="1900527"/>
          </a:xfrm>
        </p:grpSpPr>
        <p:grpSp>
          <p:nvGrpSpPr>
            <p:cNvPr id="33" name="Group 32"/>
            <p:cNvGrpSpPr/>
            <p:nvPr/>
          </p:nvGrpSpPr>
          <p:grpSpPr>
            <a:xfrm>
              <a:off x="692151" y="1519894"/>
              <a:ext cx="9934694" cy="1247457"/>
              <a:chOff x="692151" y="1519894"/>
              <a:chExt cx="9934694" cy="124745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1000" r="9500" b="30387"/>
              <a:stretch/>
            </p:blipFill>
            <p:spPr>
              <a:xfrm>
                <a:off x="692151" y="1610043"/>
                <a:ext cx="1123950" cy="1041761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be 12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be 14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ube 16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92151" y="3832080"/>
            <a:ext cx="9934694" cy="1900527"/>
            <a:chOff x="692151" y="3832080"/>
            <a:chExt cx="9934694" cy="1900527"/>
          </a:xfrm>
        </p:grpSpPr>
        <p:grpSp>
          <p:nvGrpSpPr>
            <p:cNvPr id="58" name="Group 57"/>
            <p:cNvGrpSpPr/>
            <p:nvPr/>
          </p:nvGrpSpPr>
          <p:grpSpPr>
            <a:xfrm>
              <a:off x="692151" y="3832080"/>
              <a:ext cx="9934694" cy="1247457"/>
              <a:chOff x="692151" y="3832080"/>
              <a:chExt cx="9934694" cy="1247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32000" y="3832080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ube 36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Cube 38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be 40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6"/>
              <a:srcRect l="26666" t="19191" r="26297" b="37212"/>
              <a:stretch/>
            </p:blipFill>
            <p:spPr>
              <a:xfrm>
                <a:off x="692151" y="3970713"/>
                <a:ext cx="1123950" cy="10417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14:cNvPr>
              <p14:cNvContentPartPr/>
              <p14:nvPr/>
            </p14:nvContentPartPr>
            <p14:xfrm>
              <a:off x="888840" y="635040"/>
              <a:ext cx="10751040" cy="28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480" y="625680"/>
                <a:ext cx="10769760" cy="28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14:cNvPr>
              <p14:cNvContentPartPr/>
              <p14:nvPr/>
            </p14:nvContentPartPr>
            <p14:xfrm>
              <a:off x="247680" y="851040"/>
              <a:ext cx="10871640" cy="5956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320" y="841680"/>
                <a:ext cx="1089036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8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Goal of learning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2151" y="1519894"/>
            <a:ext cx="10595010" cy="1900527"/>
            <a:chOff x="692151" y="1519894"/>
            <a:chExt cx="10595010" cy="19005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be 20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be 23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be 25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 of NN define an 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blipFill>
                <a:blip r:embed="rId5"/>
                <a:stretch>
                  <a:fillRect l="-1406"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054100" y="4271885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Learn parameters so that: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the same person,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small.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blipFill>
                <a:blip r:embed="rId6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</a:t>
                </a:r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different persons,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is large.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blipFill>
                <a:blip r:embed="rId7"/>
                <a:stretch>
                  <a:fillRect l="-1097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14:cNvPr>
              <p14:cNvContentPartPr/>
              <p14:nvPr/>
            </p14:nvContentPartPr>
            <p14:xfrm>
              <a:off x="7543800" y="3517920"/>
              <a:ext cx="1175040" cy="4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4440" y="3508560"/>
                <a:ext cx="11937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14:cNvPr>
              <p14:cNvContentPartPr/>
              <p14:nvPr/>
            </p14:nvContentPartPr>
            <p14:xfrm>
              <a:off x="3467160" y="977760"/>
              <a:ext cx="7912440" cy="509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7800" y="968400"/>
                <a:ext cx="793116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3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6116</TotalTime>
  <Words>347</Words>
  <Application>Microsoft Office PowerPoint</Application>
  <PresentationFormat>宽屏</PresentationFormat>
  <Paragraphs>86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Face recognition</vt:lpstr>
      <vt:lpstr>Face verification vs. face recognition</vt:lpstr>
      <vt:lpstr>Face recognition</vt:lpstr>
      <vt:lpstr>One-shot learning</vt:lpstr>
      <vt:lpstr>Learning a “similarity” function</vt:lpstr>
      <vt:lpstr>Face recognition</vt:lpstr>
      <vt:lpstr>Siamese network</vt:lpstr>
      <vt:lpstr>Goal of learning</vt:lpstr>
      <vt:lpstr>Face recognition</vt:lpstr>
      <vt:lpstr>Learning Objective</vt:lpstr>
      <vt:lpstr>Loss function</vt:lpstr>
      <vt:lpstr>Choosing the triplets A,P,N</vt:lpstr>
      <vt:lpstr>Training set using triplet loss</vt:lpstr>
      <vt:lpstr>Face recognition</vt:lpstr>
      <vt:lpstr>Learning the similarity function</vt:lpstr>
      <vt:lpstr>Face verification supervised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232</cp:revision>
  <dcterms:created xsi:type="dcterms:W3CDTF">2017-07-10T20:19:53Z</dcterms:created>
  <dcterms:modified xsi:type="dcterms:W3CDTF">2018-03-28T12:01:56Z</dcterms:modified>
</cp:coreProperties>
</file>